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27" r:id="rId4"/>
  </p:sldMasterIdLst>
  <p:notesMasterIdLst>
    <p:notesMasterId r:id="rId48"/>
  </p:notesMasterIdLst>
  <p:handoutMasterIdLst>
    <p:handoutMasterId r:id="rId49"/>
  </p:handoutMasterIdLst>
  <p:sldIdLst>
    <p:sldId id="257" r:id="rId5"/>
    <p:sldId id="261" r:id="rId6"/>
    <p:sldId id="277" r:id="rId7"/>
    <p:sldId id="278" r:id="rId8"/>
    <p:sldId id="279" r:id="rId9"/>
    <p:sldId id="280" r:id="rId10"/>
    <p:sldId id="281" r:id="rId11"/>
    <p:sldId id="282" r:id="rId12"/>
    <p:sldId id="283" r:id="rId13"/>
    <p:sldId id="284" r:id="rId14"/>
    <p:sldId id="285" r:id="rId15"/>
    <p:sldId id="286" r:id="rId16"/>
    <p:sldId id="289" r:id="rId17"/>
    <p:sldId id="287" r:id="rId18"/>
    <p:sldId id="288"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5899" autoAdjust="0"/>
  </p:normalViewPr>
  <p:slideViewPr>
    <p:cSldViewPr snapToGrid="0" snapToObjects="1">
      <p:cViewPr varScale="1">
        <p:scale>
          <a:sx n="88" d="100"/>
          <a:sy n="88" d="100"/>
        </p:scale>
        <p:origin x="162" y="84"/>
      </p:cViewPr>
      <p:guideLst/>
    </p:cSldViewPr>
  </p:slideViewPr>
  <p:notesTextViewPr>
    <p:cViewPr>
      <p:scale>
        <a:sx n="1" d="1"/>
        <a:sy n="1" d="1"/>
      </p:scale>
      <p:origin x="0" y="0"/>
    </p:cViewPr>
  </p:notesTextViewPr>
  <p:notesViewPr>
    <p:cSldViewPr snapToGrid="0" snapToObjects="1">
      <p:cViewPr varScale="1">
        <p:scale>
          <a:sx n="77" d="100"/>
          <a:sy n="77" d="100"/>
        </p:scale>
        <p:origin x="399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08/layout/VerticalCurvedList" loCatId="list" qsTypeId="urn:microsoft.com/office/officeart/2005/8/quickstyle/simple1" qsCatId="simple" csTypeId="urn:microsoft.com/office/officeart/2018/5/colors/Iconchunking_neutralicon_accent1_2" csCatId="accent1" phldr="1"/>
      <dgm:spPr/>
      <dgm:t>
        <a:bodyPr rtlCol="0"/>
        <a:lstStyle/>
        <a:p>
          <a:pPr rtl="0"/>
          <a:endParaRPr lang="en-US"/>
        </a:p>
      </dgm:t>
    </dgm:pt>
    <dgm:pt modelId="{41CDB9B8-E81E-41E7-AE89-8F6EDFC88D92}">
      <dgm:prSet/>
      <dgm:spPr/>
      <dgm:t>
        <a:bodyPr rtlCol="0" anchor="ctr"/>
        <a:lstStyle/>
        <a:p>
          <a:pPr rtl="0">
            <a:defRPr cap="all"/>
          </a:pPr>
          <a:r>
            <a:rPr lang="es-ES" noProof="0" dirty="0" smtClean="0">
              <a:solidFill>
                <a:schemeClr val="accent1"/>
              </a:solidFill>
            </a:rPr>
            <a:t>Calle</a:t>
          </a:r>
          <a:endParaRPr lang="es-ES" noProof="0" dirty="0">
            <a:solidFill>
              <a:schemeClr val="accent1"/>
            </a:solidFill>
          </a:endParaRPr>
        </a:p>
      </dgm:t>
    </dgm:pt>
    <dgm:pt modelId="{5D2FF527-BA77-40BE-9414-16FAE46386BB}" type="parTrans" cxnId="{21EB7847-13AE-4881-9090-909F31360F4E}">
      <dgm:prSet/>
      <dgm:spPr/>
      <dgm:t>
        <a:bodyPr rtlCol="0"/>
        <a:lstStyle/>
        <a:p>
          <a:pPr rtl="0"/>
          <a:endParaRPr lang="es-ES" sz="1400" noProof="0" dirty="0"/>
        </a:p>
      </dgm:t>
    </dgm:pt>
    <dgm:pt modelId="{BA791450-8D1E-4A6F-B71D-2984D9E245C4}" type="sibTrans" cxnId="{21EB7847-13AE-4881-9090-909F31360F4E}">
      <dgm:prSet/>
      <dgm:spPr/>
      <dgm:t>
        <a:bodyPr rtlCol="0"/>
        <a:lstStyle/>
        <a:p>
          <a:pPr rtl="0"/>
          <a:endParaRPr lang="es-ES" noProof="0" dirty="0"/>
        </a:p>
      </dgm:t>
    </dgm:pt>
    <dgm:pt modelId="{4D7D34C7-9466-4514-BF51-7396C17436B5}">
      <dgm:prSet/>
      <dgm:spPr/>
      <dgm:t>
        <a:bodyPr rtlCol="0" anchor="ctr"/>
        <a:lstStyle/>
        <a:p>
          <a:pPr rtl="0">
            <a:defRPr cap="all"/>
          </a:pPr>
          <a:r>
            <a:rPr lang="es-ES" noProof="0" dirty="0" smtClean="0">
              <a:solidFill>
                <a:schemeClr val="accent1"/>
              </a:solidFill>
            </a:rPr>
            <a:t>Edificio de Policía nacional</a:t>
          </a:r>
          <a:endParaRPr lang="es-ES" noProof="0" dirty="0">
            <a:solidFill>
              <a:schemeClr val="accent1"/>
            </a:solidFill>
          </a:endParaRPr>
        </a:p>
      </dgm:t>
    </dgm:pt>
    <dgm:pt modelId="{37DD6CE0-C2AA-4EB6-9E7D-14AED2127C40}" type="parTrans" cxnId="{7EEBEB1B-497E-4365-84F9-FBB75D7759E5}">
      <dgm:prSet/>
      <dgm:spPr/>
      <dgm:t>
        <a:bodyPr rtlCol="0"/>
        <a:lstStyle/>
        <a:p>
          <a:pPr rtl="0"/>
          <a:endParaRPr lang="es-ES" sz="1400" noProof="0" dirty="0"/>
        </a:p>
      </dgm:t>
    </dgm:pt>
    <dgm:pt modelId="{483498F9-A0C2-4668-85AB-D8E6E254F73B}" type="sibTrans" cxnId="{7EEBEB1B-497E-4365-84F9-FBB75D7759E5}">
      <dgm:prSet/>
      <dgm:spPr/>
      <dgm:t>
        <a:bodyPr rtlCol="0"/>
        <a:lstStyle/>
        <a:p>
          <a:pPr rtl="0"/>
          <a:endParaRPr lang="es-ES" noProof="0" dirty="0"/>
        </a:p>
      </dgm:t>
    </dgm:pt>
    <dgm:pt modelId="{8E185869-F0D4-43E2-B08A-2F3E83EE98F3}">
      <dgm:prSet/>
      <dgm:spPr/>
      <dgm:t>
        <a:bodyPr rtlCol="0" anchor="ctr"/>
        <a:lstStyle/>
        <a:p>
          <a:pPr rtl="0">
            <a:defRPr cap="all"/>
          </a:pPr>
          <a:r>
            <a:rPr lang="es-ES" noProof="0" dirty="0" smtClean="0">
              <a:solidFill>
                <a:schemeClr val="accent1"/>
              </a:solidFill>
            </a:rPr>
            <a:t>Edificio de policía municipal</a:t>
          </a:r>
          <a:endParaRPr lang="es-ES" noProof="0" dirty="0">
            <a:solidFill>
              <a:schemeClr val="accent1"/>
            </a:solidFill>
          </a:endParaRPr>
        </a:p>
      </dgm:t>
    </dgm:pt>
    <dgm:pt modelId="{7EE27099-92EA-4EDF-B176-0E355876D272}" type="parTrans" cxnId="{7F970F62-30E3-4F5B-A242-825013BF84A8}">
      <dgm:prSet/>
      <dgm:spPr/>
      <dgm:t>
        <a:bodyPr rtlCol="0"/>
        <a:lstStyle/>
        <a:p>
          <a:pPr rtl="0"/>
          <a:endParaRPr lang="es-ES" sz="1400" noProof="0" dirty="0"/>
        </a:p>
      </dgm:t>
    </dgm:pt>
    <dgm:pt modelId="{77D0876E-2BA2-4E28-ADB5-9885FCB7156A}" type="sibTrans" cxnId="{7F970F62-30E3-4F5B-A242-825013BF84A8}">
      <dgm:prSet/>
      <dgm:spPr/>
      <dgm:t>
        <a:bodyPr rtlCol="0"/>
        <a:lstStyle/>
        <a:p>
          <a:pPr rtl="0"/>
          <a:endParaRPr lang="es-ES" noProof="0" dirty="0"/>
        </a:p>
      </dgm:t>
    </dgm:pt>
    <dgm:pt modelId="{FC34B860-04DF-482F-9634-B1E38A97F212}">
      <dgm:prSet/>
      <dgm:spPr/>
      <dgm:t>
        <a:bodyPr rtlCol="0" anchor="ctr"/>
        <a:lstStyle/>
        <a:p>
          <a:pPr rtl="0">
            <a:defRPr cap="all"/>
          </a:pPr>
          <a:r>
            <a:rPr lang="es-ES" noProof="0" dirty="0" smtClean="0">
              <a:solidFill>
                <a:schemeClr val="accent1"/>
              </a:solidFill>
            </a:rPr>
            <a:t>Centro de cálculos</a:t>
          </a:r>
          <a:endParaRPr lang="es-ES" noProof="0" dirty="0">
            <a:solidFill>
              <a:schemeClr val="accent1"/>
            </a:solidFill>
          </a:endParaRPr>
        </a:p>
      </dgm:t>
    </dgm:pt>
    <dgm:pt modelId="{90E702B5-063A-49BC-9A8C-7E25F52AFB88}" type="parTrans" cxnId="{C6832778-9850-43ED-A568-50F8AAAF0729}">
      <dgm:prSet/>
      <dgm:spPr/>
      <dgm:t>
        <a:bodyPr/>
        <a:lstStyle/>
        <a:p>
          <a:endParaRPr lang="es-ES"/>
        </a:p>
      </dgm:t>
    </dgm:pt>
    <dgm:pt modelId="{AAE33292-4299-4F8F-9498-163239EC71DB}" type="sibTrans" cxnId="{C6832778-9850-43ED-A568-50F8AAAF0729}">
      <dgm:prSet/>
      <dgm:spPr/>
      <dgm:t>
        <a:bodyPr/>
        <a:lstStyle/>
        <a:p>
          <a:endParaRPr lang="es-ES"/>
        </a:p>
      </dgm:t>
    </dgm:pt>
    <dgm:pt modelId="{804947E5-9ACC-416F-B12C-5E8D1E342FFC}" type="pres">
      <dgm:prSet presAssocID="{7B62DEA7-9DCD-4B2E-9DC5-BE121C266AFD}" presName="Name0" presStyleCnt="0">
        <dgm:presLayoutVars>
          <dgm:chMax val="7"/>
          <dgm:chPref val="7"/>
          <dgm:dir/>
        </dgm:presLayoutVars>
      </dgm:prSet>
      <dgm:spPr/>
      <dgm:t>
        <a:bodyPr/>
        <a:lstStyle/>
        <a:p>
          <a:endParaRPr lang="es-ES"/>
        </a:p>
      </dgm:t>
    </dgm:pt>
    <dgm:pt modelId="{587B5E1D-0E75-4F44-854F-4E2FC93D13B0}" type="pres">
      <dgm:prSet presAssocID="{7B62DEA7-9DCD-4B2E-9DC5-BE121C266AFD}" presName="Name1" presStyleCnt="0"/>
      <dgm:spPr/>
    </dgm:pt>
    <dgm:pt modelId="{D7EB821A-9A40-4975-B97C-FB06FBDEF0F0}" type="pres">
      <dgm:prSet presAssocID="{7B62DEA7-9DCD-4B2E-9DC5-BE121C266AFD}" presName="cycle" presStyleCnt="0"/>
      <dgm:spPr/>
    </dgm:pt>
    <dgm:pt modelId="{06FA2FF6-4E84-405E-A36A-F25BE5045074}" type="pres">
      <dgm:prSet presAssocID="{7B62DEA7-9DCD-4B2E-9DC5-BE121C266AFD}" presName="srcNode" presStyleLbl="node1" presStyleIdx="0" presStyleCnt="4"/>
      <dgm:spPr/>
    </dgm:pt>
    <dgm:pt modelId="{88C3B4D0-57A0-407B-87F2-AD9BD85D4DE7}" type="pres">
      <dgm:prSet presAssocID="{7B62DEA7-9DCD-4B2E-9DC5-BE121C266AFD}" presName="conn" presStyleLbl="parChTrans1D2" presStyleIdx="0" presStyleCnt="1"/>
      <dgm:spPr/>
      <dgm:t>
        <a:bodyPr/>
        <a:lstStyle/>
        <a:p>
          <a:endParaRPr lang="es-ES"/>
        </a:p>
      </dgm:t>
    </dgm:pt>
    <dgm:pt modelId="{0C2817A7-AEAB-4CA5-83F7-47B02788855A}" type="pres">
      <dgm:prSet presAssocID="{7B62DEA7-9DCD-4B2E-9DC5-BE121C266AFD}" presName="extraNode" presStyleLbl="node1" presStyleIdx="0" presStyleCnt="4"/>
      <dgm:spPr/>
    </dgm:pt>
    <dgm:pt modelId="{2585EA8F-E3AC-4656-B2D3-4676B23D9E59}" type="pres">
      <dgm:prSet presAssocID="{7B62DEA7-9DCD-4B2E-9DC5-BE121C266AFD}" presName="dstNode" presStyleLbl="node1" presStyleIdx="0" presStyleCnt="4"/>
      <dgm:spPr/>
    </dgm:pt>
    <dgm:pt modelId="{F887C803-1A6D-4297-B616-77D883BCD07E}" type="pres">
      <dgm:prSet presAssocID="{41CDB9B8-E81E-41E7-AE89-8F6EDFC88D92}" presName="text_1" presStyleLbl="node1" presStyleIdx="0" presStyleCnt="4">
        <dgm:presLayoutVars>
          <dgm:bulletEnabled val="1"/>
        </dgm:presLayoutVars>
      </dgm:prSet>
      <dgm:spPr/>
      <dgm:t>
        <a:bodyPr/>
        <a:lstStyle/>
        <a:p>
          <a:endParaRPr lang="es-ES"/>
        </a:p>
      </dgm:t>
    </dgm:pt>
    <dgm:pt modelId="{1E85D2C4-431B-4DD8-82F1-F3A35093AF7B}" type="pres">
      <dgm:prSet presAssocID="{41CDB9B8-E81E-41E7-AE89-8F6EDFC88D92}" presName="accent_1" presStyleCnt="0"/>
      <dgm:spPr/>
    </dgm:pt>
    <dgm:pt modelId="{055C0670-49B2-4EC8-A0F4-59006CD04165}" type="pres">
      <dgm:prSet presAssocID="{41CDB9B8-E81E-41E7-AE89-8F6EDFC88D92}" presName="accentRepeatNode" presStyleLbl="solidFgAcc1" presStyleIdx="0" presStyleCnt="4"/>
      <dgm:spPr/>
    </dgm:pt>
    <dgm:pt modelId="{0298EAB3-1543-41FD-81C8-9923475DA588}" type="pres">
      <dgm:prSet presAssocID="{4D7D34C7-9466-4514-BF51-7396C17436B5}" presName="text_2" presStyleLbl="node1" presStyleIdx="1" presStyleCnt="4">
        <dgm:presLayoutVars>
          <dgm:bulletEnabled val="1"/>
        </dgm:presLayoutVars>
      </dgm:prSet>
      <dgm:spPr/>
      <dgm:t>
        <a:bodyPr/>
        <a:lstStyle/>
        <a:p>
          <a:endParaRPr lang="es-ES"/>
        </a:p>
      </dgm:t>
    </dgm:pt>
    <dgm:pt modelId="{735912B6-A1F0-4C3A-8FF9-5F4B015E646E}" type="pres">
      <dgm:prSet presAssocID="{4D7D34C7-9466-4514-BF51-7396C17436B5}" presName="accent_2" presStyleCnt="0"/>
      <dgm:spPr/>
    </dgm:pt>
    <dgm:pt modelId="{ED8AE726-C8D1-42AB-AA94-1DA2AADBD5EA}" type="pres">
      <dgm:prSet presAssocID="{4D7D34C7-9466-4514-BF51-7396C17436B5}" presName="accentRepeatNode" presStyleLbl="solidFgAcc1" presStyleIdx="1" presStyleCnt="4"/>
      <dgm:spPr/>
    </dgm:pt>
    <dgm:pt modelId="{CA1F7B3A-F0F3-4E48-8308-CFC14CC15341}" type="pres">
      <dgm:prSet presAssocID="{8E185869-F0D4-43E2-B08A-2F3E83EE98F3}" presName="text_3" presStyleLbl="node1" presStyleIdx="2" presStyleCnt="4">
        <dgm:presLayoutVars>
          <dgm:bulletEnabled val="1"/>
        </dgm:presLayoutVars>
      </dgm:prSet>
      <dgm:spPr/>
      <dgm:t>
        <a:bodyPr/>
        <a:lstStyle/>
        <a:p>
          <a:endParaRPr lang="es-ES"/>
        </a:p>
      </dgm:t>
    </dgm:pt>
    <dgm:pt modelId="{4DDA6F27-1B94-4239-93F3-FCC48A0FA815}" type="pres">
      <dgm:prSet presAssocID="{8E185869-F0D4-43E2-B08A-2F3E83EE98F3}" presName="accent_3" presStyleCnt="0"/>
      <dgm:spPr/>
    </dgm:pt>
    <dgm:pt modelId="{186C8635-645D-4DEC-8A56-213F2E8273F6}" type="pres">
      <dgm:prSet presAssocID="{8E185869-F0D4-43E2-B08A-2F3E83EE98F3}" presName="accentRepeatNode" presStyleLbl="solidFgAcc1" presStyleIdx="2" presStyleCnt="4"/>
      <dgm:spPr/>
    </dgm:pt>
    <dgm:pt modelId="{69CD3179-80D9-4CB3-999E-191BA04DF942}" type="pres">
      <dgm:prSet presAssocID="{FC34B860-04DF-482F-9634-B1E38A97F212}" presName="text_4" presStyleLbl="node1" presStyleIdx="3" presStyleCnt="4">
        <dgm:presLayoutVars>
          <dgm:bulletEnabled val="1"/>
        </dgm:presLayoutVars>
      </dgm:prSet>
      <dgm:spPr/>
      <dgm:t>
        <a:bodyPr/>
        <a:lstStyle/>
        <a:p>
          <a:endParaRPr lang="es-ES"/>
        </a:p>
      </dgm:t>
    </dgm:pt>
    <dgm:pt modelId="{585037A8-F5C1-4CAF-93F2-D9A78BF52EFE}" type="pres">
      <dgm:prSet presAssocID="{FC34B860-04DF-482F-9634-B1E38A97F212}" presName="accent_4" presStyleCnt="0"/>
      <dgm:spPr/>
    </dgm:pt>
    <dgm:pt modelId="{8C05C61E-9EB3-46FF-B790-23243667124A}" type="pres">
      <dgm:prSet presAssocID="{FC34B860-04DF-482F-9634-B1E38A97F212}" presName="accentRepeatNode" presStyleLbl="solidFgAcc1" presStyleIdx="3" presStyleCnt="4"/>
      <dgm:spPr/>
    </dgm:pt>
  </dgm:ptLst>
  <dgm:cxnLst>
    <dgm:cxn modelId="{7F970F62-30E3-4F5B-A242-825013BF84A8}" srcId="{7B62DEA7-9DCD-4B2E-9DC5-BE121C266AFD}" destId="{8E185869-F0D4-43E2-B08A-2F3E83EE98F3}" srcOrd="2" destOrd="0" parTransId="{7EE27099-92EA-4EDF-B176-0E355876D272}" sibTransId="{77D0876E-2BA2-4E28-ADB5-9885FCB7156A}"/>
    <dgm:cxn modelId="{7EEBEB1B-497E-4365-84F9-FBB75D7759E5}" srcId="{7B62DEA7-9DCD-4B2E-9DC5-BE121C266AFD}" destId="{4D7D34C7-9466-4514-BF51-7396C17436B5}" srcOrd="1" destOrd="0" parTransId="{37DD6CE0-C2AA-4EB6-9E7D-14AED2127C40}" sibTransId="{483498F9-A0C2-4668-85AB-D8E6E254F73B}"/>
    <dgm:cxn modelId="{77E3A2CA-FDAB-4198-BD1F-AF71A4266E01}" type="presOf" srcId="{BA791450-8D1E-4A6F-B71D-2984D9E245C4}" destId="{88C3B4D0-57A0-407B-87F2-AD9BD85D4DE7}" srcOrd="0" destOrd="0" presId="urn:microsoft.com/office/officeart/2008/layout/VerticalCurvedList"/>
    <dgm:cxn modelId="{42EA9345-B1E1-4D51-9CB3-310917F47824}" type="presOf" srcId="{4D7D34C7-9466-4514-BF51-7396C17436B5}" destId="{0298EAB3-1543-41FD-81C8-9923475DA588}" srcOrd="0" destOrd="0" presId="urn:microsoft.com/office/officeart/2008/layout/VerticalCurvedList"/>
    <dgm:cxn modelId="{7CF14734-92F4-4254-B7AE-56381B1967C0}" type="presOf" srcId="{7B62DEA7-9DCD-4B2E-9DC5-BE121C266AFD}" destId="{804947E5-9ACC-416F-B12C-5E8D1E342FFC}" srcOrd="0" destOrd="0" presId="urn:microsoft.com/office/officeart/2008/layout/VerticalCurvedList"/>
    <dgm:cxn modelId="{61598B42-5F61-49AA-9CC1-B6A61FFEB2A8}" type="presOf" srcId="{41CDB9B8-E81E-41E7-AE89-8F6EDFC88D92}" destId="{F887C803-1A6D-4297-B616-77D883BCD07E}" srcOrd="0" destOrd="0" presId="urn:microsoft.com/office/officeart/2008/layout/VerticalCurvedList"/>
    <dgm:cxn modelId="{C6832778-9850-43ED-A568-50F8AAAF0729}" srcId="{7B62DEA7-9DCD-4B2E-9DC5-BE121C266AFD}" destId="{FC34B860-04DF-482F-9634-B1E38A97F212}" srcOrd="3" destOrd="0" parTransId="{90E702B5-063A-49BC-9A8C-7E25F52AFB88}" sibTransId="{AAE33292-4299-4F8F-9498-163239EC71DB}"/>
    <dgm:cxn modelId="{AECE7A13-11B0-4828-9014-198616DF69E3}" type="presOf" srcId="{FC34B860-04DF-482F-9634-B1E38A97F212}" destId="{69CD3179-80D9-4CB3-999E-191BA04DF942}" srcOrd="0" destOrd="0" presId="urn:microsoft.com/office/officeart/2008/layout/VerticalCurvedList"/>
    <dgm:cxn modelId="{21EB7847-13AE-4881-9090-909F31360F4E}" srcId="{7B62DEA7-9DCD-4B2E-9DC5-BE121C266AFD}" destId="{41CDB9B8-E81E-41E7-AE89-8F6EDFC88D92}" srcOrd="0" destOrd="0" parTransId="{5D2FF527-BA77-40BE-9414-16FAE46386BB}" sibTransId="{BA791450-8D1E-4A6F-B71D-2984D9E245C4}"/>
    <dgm:cxn modelId="{BDDBE83C-25B6-440E-B56F-F03A1E5B9F41}" type="presOf" srcId="{8E185869-F0D4-43E2-B08A-2F3E83EE98F3}" destId="{CA1F7B3A-F0F3-4E48-8308-CFC14CC15341}" srcOrd="0" destOrd="0" presId="urn:microsoft.com/office/officeart/2008/layout/VerticalCurvedList"/>
    <dgm:cxn modelId="{817E59CB-596C-453B-AE46-2F6713C39F08}" type="presParOf" srcId="{804947E5-9ACC-416F-B12C-5E8D1E342FFC}" destId="{587B5E1D-0E75-4F44-854F-4E2FC93D13B0}" srcOrd="0" destOrd="0" presId="urn:microsoft.com/office/officeart/2008/layout/VerticalCurvedList"/>
    <dgm:cxn modelId="{BB334608-C6A6-4D7A-95EC-0E8D4E9E3C3C}" type="presParOf" srcId="{587B5E1D-0E75-4F44-854F-4E2FC93D13B0}" destId="{D7EB821A-9A40-4975-B97C-FB06FBDEF0F0}" srcOrd="0" destOrd="0" presId="urn:microsoft.com/office/officeart/2008/layout/VerticalCurvedList"/>
    <dgm:cxn modelId="{10C283FD-5D6C-4C5B-B309-333030CB4C48}" type="presParOf" srcId="{D7EB821A-9A40-4975-B97C-FB06FBDEF0F0}" destId="{06FA2FF6-4E84-405E-A36A-F25BE5045074}" srcOrd="0" destOrd="0" presId="urn:microsoft.com/office/officeart/2008/layout/VerticalCurvedList"/>
    <dgm:cxn modelId="{9DEC52B7-AB0E-4E73-8D44-CD572A592FB2}" type="presParOf" srcId="{D7EB821A-9A40-4975-B97C-FB06FBDEF0F0}" destId="{88C3B4D0-57A0-407B-87F2-AD9BD85D4DE7}" srcOrd="1" destOrd="0" presId="urn:microsoft.com/office/officeart/2008/layout/VerticalCurvedList"/>
    <dgm:cxn modelId="{9AD49427-F91C-4926-B61A-DA2DB74C4F81}" type="presParOf" srcId="{D7EB821A-9A40-4975-B97C-FB06FBDEF0F0}" destId="{0C2817A7-AEAB-4CA5-83F7-47B02788855A}" srcOrd="2" destOrd="0" presId="urn:microsoft.com/office/officeart/2008/layout/VerticalCurvedList"/>
    <dgm:cxn modelId="{04CF49C1-329E-48B4-8AA6-E340552B441D}" type="presParOf" srcId="{D7EB821A-9A40-4975-B97C-FB06FBDEF0F0}" destId="{2585EA8F-E3AC-4656-B2D3-4676B23D9E59}" srcOrd="3" destOrd="0" presId="urn:microsoft.com/office/officeart/2008/layout/VerticalCurvedList"/>
    <dgm:cxn modelId="{ECE40D30-DC42-4EE5-AE37-154CF5CC0AAD}" type="presParOf" srcId="{587B5E1D-0E75-4F44-854F-4E2FC93D13B0}" destId="{F887C803-1A6D-4297-B616-77D883BCD07E}" srcOrd="1" destOrd="0" presId="urn:microsoft.com/office/officeart/2008/layout/VerticalCurvedList"/>
    <dgm:cxn modelId="{5399B471-6C67-496A-8526-D34DD5FAFA85}" type="presParOf" srcId="{587B5E1D-0E75-4F44-854F-4E2FC93D13B0}" destId="{1E85D2C4-431B-4DD8-82F1-F3A35093AF7B}" srcOrd="2" destOrd="0" presId="urn:microsoft.com/office/officeart/2008/layout/VerticalCurvedList"/>
    <dgm:cxn modelId="{1A631FAA-2ADD-4745-B3EA-B4497A1946FE}" type="presParOf" srcId="{1E85D2C4-431B-4DD8-82F1-F3A35093AF7B}" destId="{055C0670-49B2-4EC8-A0F4-59006CD04165}" srcOrd="0" destOrd="0" presId="urn:microsoft.com/office/officeart/2008/layout/VerticalCurvedList"/>
    <dgm:cxn modelId="{5FEA70C2-2446-45D3-A9D6-F53745F7590A}" type="presParOf" srcId="{587B5E1D-0E75-4F44-854F-4E2FC93D13B0}" destId="{0298EAB3-1543-41FD-81C8-9923475DA588}" srcOrd="3" destOrd="0" presId="urn:microsoft.com/office/officeart/2008/layout/VerticalCurvedList"/>
    <dgm:cxn modelId="{5DF4DE1D-0B17-46FC-8EE9-6572944F8FFA}" type="presParOf" srcId="{587B5E1D-0E75-4F44-854F-4E2FC93D13B0}" destId="{735912B6-A1F0-4C3A-8FF9-5F4B015E646E}" srcOrd="4" destOrd="0" presId="urn:microsoft.com/office/officeart/2008/layout/VerticalCurvedList"/>
    <dgm:cxn modelId="{47913558-EBE3-46D4-B8BC-EFD93BF49756}" type="presParOf" srcId="{735912B6-A1F0-4C3A-8FF9-5F4B015E646E}" destId="{ED8AE726-C8D1-42AB-AA94-1DA2AADBD5EA}" srcOrd="0" destOrd="0" presId="urn:microsoft.com/office/officeart/2008/layout/VerticalCurvedList"/>
    <dgm:cxn modelId="{F1F0D9A4-B4C4-4141-9880-A1D032AE8845}" type="presParOf" srcId="{587B5E1D-0E75-4F44-854F-4E2FC93D13B0}" destId="{CA1F7B3A-F0F3-4E48-8308-CFC14CC15341}" srcOrd="5" destOrd="0" presId="urn:microsoft.com/office/officeart/2008/layout/VerticalCurvedList"/>
    <dgm:cxn modelId="{287A83ED-6771-4C24-9E9A-0EA9AB86D3F5}" type="presParOf" srcId="{587B5E1D-0E75-4F44-854F-4E2FC93D13B0}" destId="{4DDA6F27-1B94-4239-93F3-FCC48A0FA815}" srcOrd="6" destOrd="0" presId="urn:microsoft.com/office/officeart/2008/layout/VerticalCurvedList"/>
    <dgm:cxn modelId="{AA31DDBF-FE13-44CA-A62D-090B216715C3}" type="presParOf" srcId="{4DDA6F27-1B94-4239-93F3-FCC48A0FA815}" destId="{186C8635-645D-4DEC-8A56-213F2E8273F6}" srcOrd="0" destOrd="0" presId="urn:microsoft.com/office/officeart/2008/layout/VerticalCurvedList"/>
    <dgm:cxn modelId="{A00161B6-D350-40EF-8E63-8FE4995A2E25}" type="presParOf" srcId="{587B5E1D-0E75-4F44-854F-4E2FC93D13B0}" destId="{69CD3179-80D9-4CB3-999E-191BA04DF942}" srcOrd="7" destOrd="0" presId="urn:microsoft.com/office/officeart/2008/layout/VerticalCurvedList"/>
    <dgm:cxn modelId="{65173625-EA9A-4A94-AE6B-EC3099E0452A}" type="presParOf" srcId="{587B5E1D-0E75-4F44-854F-4E2FC93D13B0}" destId="{585037A8-F5C1-4CAF-93F2-D9A78BF52EFE}" srcOrd="8" destOrd="0" presId="urn:microsoft.com/office/officeart/2008/layout/VerticalCurvedList"/>
    <dgm:cxn modelId="{83C760F1-FA7A-450C-9BAE-F2A47346325D}" type="presParOf" srcId="{585037A8-F5C1-4CAF-93F2-D9A78BF52EFE}" destId="{8C05C61E-9EB3-46FF-B790-23243667124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3B4D0-57A0-407B-87F2-AD9BD85D4DE7}">
      <dsp:nvSpPr>
        <dsp:cNvPr id="0" name=""/>
        <dsp:cNvSpPr/>
      </dsp:nvSpPr>
      <dsp:spPr>
        <a:xfrm>
          <a:off x="-4105805" y="-630138"/>
          <a:ext cx="4892476" cy="4892476"/>
        </a:xfrm>
        <a:prstGeom prst="blockArc">
          <a:avLst>
            <a:gd name="adj1" fmla="val 18900000"/>
            <a:gd name="adj2" fmla="val 2700000"/>
            <a:gd name="adj3" fmla="val 441"/>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87C803-1A6D-4297-B616-77D883BCD07E}">
      <dsp:nvSpPr>
        <dsp:cNvPr id="0" name=""/>
        <dsp:cNvSpPr/>
      </dsp:nvSpPr>
      <dsp:spPr>
        <a:xfrm>
          <a:off x="412196" y="279243"/>
          <a:ext cx="4763371" cy="5587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3530" tIns="50800" rIns="50800" bIns="50800" numCol="1" spcCol="1270" rtlCol="0" anchor="ctr" anchorCtr="0">
          <a:noAutofit/>
        </a:bodyPr>
        <a:lstStyle/>
        <a:p>
          <a:pPr lvl="0" algn="l" defTabSz="889000" rtl="0">
            <a:lnSpc>
              <a:spcPct val="90000"/>
            </a:lnSpc>
            <a:spcBef>
              <a:spcPct val="0"/>
            </a:spcBef>
            <a:spcAft>
              <a:spcPct val="35000"/>
            </a:spcAft>
            <a:defRPr cap="all"/>
          </a:pPr>
          <a:r>
            <a:rPr lang="es-ES" sz="2000" kern="1200" noProof="0" dirty="0" smtClean="0">
              <a:solidFill>
                <a:schemeClr val="accent1"/>
              </a:solidFill>
            </a:rPr>
            <a:t>Calle</a:t>
          </a:r>
          <a:endParaRPr lang="es-ES" sz="2000" kern="1200" noProof="0" dirty="0">
            <a:solidFill>
              <a:schemeClr val="accent1"/>
            </a:solidFill>
          </a:endParaRPr>
        </a:p>
      </dsp:txBody>
      <dsp:txXfrm>
        <a:off x="412196" y="279243"/>
        <a:ext cx="4763371" cy="558777"/>
      </dsp:txXfrm>
    </dsp:sp>
    <dsp:sp modelId="{055C0670-49B2-4EC8-A0F4-59006CD04165}">
      <dsp:nvSpPr>
        <dsp:cNvPr id="0" name=""/>
        <dsp:cNvSpPr/>
      </dsp:nvSpPr>
      <dsp:spPr>
        <a:xfrm>
          <a:off x="62960" y="209396"/>
          <a:ext cx="698472" cy="698472"/>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98EAB3-1543-41FD-81C8-9923475DA588}">
      <dsp:nvSpPr>
        <dsp:cNvPr id="0" name=""/>
        <dsp:cNvSpPr/>
      </dsp:nvSpPr>
      <dsp:spPr>
        <a:xfrm>
          <a:off x="732556" y="1117555"/>
          <a:ext cx="4443011" cy="5587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3530" tIns="50800" rIns="50800" bIns="50800" numCol="1" spcCol="1270" rtlCol="0" anchor="ctr" anchorCtr="0">
          <a:noAutofit/>
        </a:bodyPr>
        <a:lstStyle/>
        <a:p>
          <a:pPr lvl="0" algn="l" defTabSz="889000" rtl="0">
            <a:lnSpc>
              <a:spcPct val="90000"/>
            </a:lnSpc>
            <a:spcBef>
              <a:spcPct val="0"/>
            </a:spcBef>
            <a:spcAft>
              <a:spcPct val="35000"/>
            </a:spcAft>
            <a:defRPr cap="all"/>
          </a:pPr>
          <a:r>
            <a:rPr lang="es-ES" sz="2000" kern="1200" noProof="0" dirty="0" smtClean="0">
              <a:solidFill>
                <a:schemeClr val="accent1"/>
              </a:solidFill>
            </a:rPr>
            <a:t>Edificio de Policía nacional</a:t>
          </a:r>
          <a:endParaRPr lang="es-ES" sz="2000" kern="1200" noProof="0" dirty="0">
            <a:solidFill>
              <a:schemeClr val="accent1"/>
            </a:solidFill>
          </a:endParaRPr>
        </a:p>
      </dsp:txBody>
      <dsp:txXfrm>
        <a:off x="732556" y="1117555"/>
        <a:ext cx="4443011" cy="558777"/>
      </dsp:txXfrm>
    </dsp:sp>
    <dsp:sp modelId="{ED8AE726-C8D1-42AB-AA94-1DA2AADBD5EA}">
      <dsp:nvSpPr>
        <dsp:cNvPr id="0" name=""/>
        <dsp:cNvSpPr/>
      </dsp:nvSpPr>
      <dsp:spPr>
        <a:xfrm>
          <a:off x="383320" y="1047708"/>
          <a:ext cx="698472" cy="698472"/>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1F7B3A-F0F3-4E48-8308-CFC14CC15341}">
      <dsp:nvSpPr>
        <dsp:cNvPr id="0" name=""/>
        <dsp:cNvSpPr/>
      </dsp:nvSpPr>
      <dsp:spPr>
        <a:xfrm>
          <a:off x="732556" y="1955867"/>
          <a:ext cx="4443011" cy="5587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3530" tIns="50800" rIns="50800" bIns="50800" numCol="1" spcCol="1270" rtlCol="0" anchor="ctr" anchorCtr="0">
          <a:noAutofit/>
        </a:bodyPr>
        <a:lstStyle/>
        <a:p>
          <a:pPr lvl="0" algn="l" defTabSz="889000" rtl="0">
            <a:lnSpc>
              <a:spcPct val="90000"/>
            </a:lnSpc>
            <a:spcBef>
              <a:spcPct val="0"/>
            </a:spcBef>
            <a:spcAft>
              <a:spcPct val="35000"/>
            </a:spcAft>
            <a:defRPr cap="all"/>
          </a:pPr>
          <a:r>
            <a:rPr lang="es-ES" sz="2000" kern="1200" noProof="0" dirty="0" smtClean="0">
              <a:solidFill>
                <a:schemeClr val="accent1"/>
              </a:solidFill>
            </a:rPr>
            <a:t>Edificio de policía municipal</a:t>
          </a:r>
          <a:endParaRPr lang="es-ES" sz="2000" kern="1200" noProof="0" dirty="0">
            <a:solidFill>
              <a:schemeClr val="accent1"/>
            </a:solidFill>
          </a:endParaRPr>
        </a:p>
      </dsp:txBody>
      <dsp:txXfrm>
        <a:off x="732556" y="1955867"/>
        <a:ext cx="4443011" cy="558777"/>
      </dsp:txXfrm>
    </dsp:sp>
    <dsp:sp modelId="{186C8635-645D-4DEC-8A56-213F2E8273F6}">
      <dsp:nvSpPr>
        <dsp:cNvPr id="0" name=""/>
        <dsp:cNvSpPr/>
      </dsp:nvSpPr>
      <dsp:spPr>
        <a:xfrm>
          <a:off x="383320" y="1886019"/>
          <a:ext cx="698472" cy="698472"/>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CD3179-80D9-4CB3-999E-191BA04DF942}">
      <dsp:nvSpPr>
        <dsp:cNvPr id="0" name=""/>
        <dsp:cNvSpPr/>
      </dsp:nvSpPr>
      <dsp:spPr>
        <a:xfrm>
          <a:off x="412196" y="2794178"/>
          <a:ext cx="4763371" cy="5587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3530" tIns="50800" rIns="50800" bIns="50800" numCol="1" spcCol="1270" rtlCol="0" anchor="ctr" anchorCtr="0">
          <a:noAutofit/>
        </a:bodyPr>
        <a:lstStyle/>
        <a:p>
          <a:pPr lvl="0" algn="l" defTabSz="889000" rtl="0">
            <a:lnSpc>
              <a:spcPct val="90000"/>
            </a:lnSpc>
            <a:spcBef>
              <a:spcPct val="0"/>
            </a:spcBef>
            <a:spcAft>
              <a:spcPct val="35000"/>
            </a:spcAft>
            <a:defRPr cap="all"/>
          </a:pPr>
          <a:r>
            <a:rPr lang="es-ES" sz="2000" kern="1200" noProof="0" dirty="0" smtClean="0">
              <a:solidFill>
                <a:schemeClr val="accent1"/>
              </a:solidFill>
            </a:rPr>
            <a:t>Centro de cálculos</a:t>
          </a:r>
          <a:endParaRPr lang="es-ES" sz="2000" kern="1200" noProof="0" dirty="0">
            <a:solidFill>
              <a:schemeClr val="accent1"/>
            </a:solidFill>
          </a:endParaRPr>
        </a:p>
      </dsp:txBody>
      <dsp:txXfrm>
        <a:off x="412196" y="2794178"/>
        <a:ext cx="4763371" cy="558777"/>
      </dsp:txXfrm>
    </dsp:sp>
    <dsp:sp modelId="{8C05C61E-9EB3-46FF-B790-23243667124A}">
      <dsp:nvSpPr>
        <dsp:cNvPr id="0" name=""/>
        <dsp:cNvSpPr/>
      </dsp:nvSpPr>
      <dsp:spPr>
        <a:xfrm>
          <a:off x="62960" y="2724331"/>
          <a:ext cx="698472" cy="698472"/>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D9E07-DF97-46F7-88C5-1B20758333C0}" type="datetime1">
              <a:rPr lang="es-ES" smtClean="0"/>
              <a:t>10/06/2020</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784CE6-1669-4A92-9B10-60E7A4DE811D}" type="slidenum">
              <a:rPr lang="es-ES" smtClean="0"/>
              <a:t>‹Nº›</a:t>
            </a:fld>
            <a:endParaRPr lang="es-ES" dirty="0"/>
          </a:p>
        </p:txBody>
      </p:sp>
    </p:spTree>
    <p:extLst>
      <p:ext uri="{BB962C8B-B14F-4D97-AF65-F5344CB8AC3E}">
        <p14:creationId xmlns:p14="http://schemas.microsoft.com/office/powerpoint/2010/main" val="217664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89B26-3B74-4F47-862B-48F13C2F1A4A}" type="datetime1">
              <a:rPr lang="es-ES" smtClean="0"/>
              <a:pPr/>
              <a:t>10/06/2020</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el estilo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563C1-D026-4917-9670-C6A79A8AF1F5}" type="slidenum">
              <a:rPr lang="es-ES" noProof="0" smtClean="0"/>
              <a:t>‹Nº›</a:t>
            </a:fld>
            <a:endParaRPr lang="es-ES" noProof="0" dirty="0"/>
          </a:p>
        </p:txBody>
      </p:sp>
    </p:spTree>
    <p:extLst>
      <p:ext uri="{BB962C8B-B14F-4D97-AF65-F5344CB8AC3E}">
        <p14:creationId xmlns:p14="http://schemas.microsoft.com/office/powerpoint/2010/main" val="3488598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Hola,</a:t>
            </a:r>
            <a:r>
              <a:rPr lang="es-ES" baseline="0" dirty="0" smtClean="0"/>
              <a:t> soy Jesús Escudero Gabarre y esta es mi presentación acerca de la </a:t>
            </a:r>
            <a:r>
              <a:rPr lang="es-ES" baseline="0" smtClean="0"/>
              <a:t>instalación.Q</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smtClean="0"/>
              <a:t>1</a:t>
            </a:fld>
            <a:endParaRPr lang="es-ES" dirty="0"/>
          </a:p>
        </p:txBody>
      </p:sp>
    </p:spTree>
    <p:extLst>
      <p:ext uri="{BB962C8B-B14F-4D97-AF65-F5344CB8AC3E}">
        <p14:creationId xmlns:p14="http://schemas.microsoft.com/office/powerpoint/2010/main" val="4084645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&lt;LEERLO</a:t>
            </a:r>
            <a:r>
              <a:rPr lang="es-ES" baseline="0" dirty="0" smtClean="0"/>
              <a:t> TAL CUAL&gt;</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10</a:t>
            </a:fld>
            <a:endParaRPr lang="es-ES" noProof="0" dirty="0"/>
          </a:p>
        </p:txBody>
      </p:sp>
    </p:spTree>
    <p:extLst>
      <p:ext uri="{BB962C8B-B14F-4D97-AF65-F5344CB8AC3E}">
        <p14:creationId xmlns:p14="http://schemas.microsoft.com/office/powerpoint/2010/main" val="3492595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11</a:t>
            </a:fld>
            <a:endParaRPr lang="es-ES" noProof="0" dirty="0"/>
          </a:p>
        </p:txBody>
      </p:sp>
    </p:spTree>
    <p:extLst>
      <p:ext uri="{BB962C8B-B14F-4D97-AF65-F5344CB8AC3E}">
        <p14:creationId xmlns:p14="http://schemas.microsoft.com/office/powerpoint/2010/main" val="1457827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&lt;LEERLO TAL CUAL&gt;</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12</a:t>
            </a:fld>
            <a:endParaRPr lang="es-ES" noProof="0" dirty="0"/>
          </a:p>
        </p:txBody>
      </p:sp>
    </p:spTree>
    <p:extLst>
      <p:ext uri="{BB962C8B-B14F-4D97-AF65-F5344CB8AC3E}">
        <p14:creationId xmlns:p14="http://schemas.microsoft.com/office/powerpoint/2010/main" val="1018465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a:t>
            </a:r>
            <a:r>
              <a:rPr lang="es-ES" baseline="0" dirty="0" smtClean="0"/>
              <a:t> sería el plano final.</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14</a:t>
            </a:fld>
            <a:endParaRPr lang="es-ES" noProof="0" dirty="0"/>
          </a:p>
        </p:txBody>
      </p:sp>
    </p:spTree>
    <p:extLst>
      <p:ext uri="{BB962C8B-B14F-4D97-AF65-F5344CB8AC3E}">
        <p14:creationId xmlns:p14="http://schemas.microsoft.com/office/powerpoint/2010/main" val="1728888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sería el plano de la policía municipal</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19</a:t>
            </a:fld>
            <a:endParaRPr lang="es-ES" noProof="0" dirty="0"/>
          </a:p>
        </p:txBody>
      </p:sp>
    </p:spTree>
    <p:extLst>
      <p:ext uri="{BB962C8B-B14F-4D97-AF65-F5344CB8AC3E}">
        <p14:creationId xmlns:p14="http://schemas.microsoft.com/office/powerpoint/2010/main" val="1490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&lt;COMENTAR UN POCO&gt;</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26</a:t>
            </a:fld>
            <a:endParaRPr lang="es-ES" noProof="0" dirty="0"/>
          </a:p>
        </p:txBody>
      </p:sp>
    </p:spTree>
    <p:extLst>
      <p:ext uri="{BB962C8B-B14F-4D97-AF65-F5344CB8AC3E}">
        <p14:creationId xmlns:p14="http://schemas.microsoft.com/office/powerpoint/2010/main" val="4042225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&lt;COMENTAR</a:t>
            </a:r>
            <a:r>
              <a:rPr lang="es-ES" baseline="0" dirty="0" smtClean="0"/>
              <a:t> UN POCO CADA COSA&gt;</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27</a:t>
            </a:fld>
            <a:endParaRPr lang="es-ES" noProof="0" dirty="0"/>
          </a:p>
        </p:txBody>
      </p:sp>
    </p:spTree>
    <p:extLst>
      <p:ext uri="{BB962C8B-B14F-4D97-AF65-F5344CB8AC3E}">
        <p14:creationId xmlns:p14="http://schemas.microsoft.com/office/powerpoint/2010/main" val="381803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 sería cada</a:t>
            </a:r>
            <a:r>
              <a:rPr lang="es-ES" baseline="0" dirty="0" smtClean="0"/>
              <a:t> presupuesto: el de la calle, policía nacional, municipal y el centro de calculo</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29</a:t>
            </a:fld>
            <a:endParaRPr lang="es-ES" noProof="0" dirty="0"/>
          </a:p>
        </p:txBody>
      </p:sp>
    </p:spTree>
    <p:extLst>
      <p:ext uri="{BB962C8B-B14F-4D97-AF65-F5344CB8AC3E}">
        <p14:creationId xmlns:p14="http://schemas.microsoft.com/office/powerpoint/2010/main" val="2798930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ya sería el presupuesto final</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30</a:t>
            </a:fld>
            <a:endParaRPr lang="es-ES" noProof="0" dirty="0"/>
          </a:p>
        </p:txBody>
      </p:sp>
    </p:spTree>
    <p:extLst>
      <p:ext uri="{BB962C8B-B14F-4D97-AF65-F5344CB8AC3E}">
        <p14:creationId xmlns:p14="http://schemas.microsoft.com/office/powerpoint/2010/main" val="1723838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&lt;LEERLO&gt;</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32</a:t>
            </a:fld>
            <a:endParaRPr lang="es-ES" noProof="0" dirty="0"/>
          </a:p>
        </p:txBody>
      </p:sp>
    </p:spTree>
    <p:extLst>
      <p:ext uri="{BB962C8B-B14F-4D97-AF65-F5344CB8AC3E}">
        <p14:creationId xmlns:p14="http://schemas.microsoft.com/office/powerpoint/2010/main" val="411360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Nos han mandado hacer un</a:t>
            </a:r>
            <a:r>
              <a:rPr lang="es-ES" baseline="0" dirty="0" smtClean="0"/>
              <a:t> informa de una instalación que tenemos que hacer. Contamos con varios edificios: el edificio de la policía nacional, edificio de la policía municipal y el centro de cálculo.</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smtClean="0"/>
              <a:t>2</a:t>
            </a:fld>
            <a:endParaRPr lang="es-ES" dirty="0"/>
          </a:p>
        </p:txBody>
      </p:sp>
    </p:spTree>
    <p:extLst>
      <p:ext uri="{BB962C8B-B14F-4D97-AF65-F5344CB8AC3E}">
        <p14:creationId xmlns:p14="http://schemas.microsoft.com/office/powerpoint/2010/main" val="3153948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&lt;LEERLO&gt;</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33</a:t>
            </a:fld>
            <a:endParaRPr lang="es-ES" noProof="0" dirty="0"/>
          </a:p>
        </p:txBody>
      </p:sp>
    </p:spTree>
    <p:extLst>
      <p:ext uri="{BB962C8B-B14F-4D97-AF65-F5344CB8AC3E}">
        <p14:creationId xmlns:p14="http://schemas.microsoft.com/office/powerpoint/2010/main" val="4165060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 sería el presupuesto </a:t>
            </a:r>
            <a:r>
              <a:rPr lang="es-ES" baseline="0" dirty="0" smtClean="0"/>
              <a:t>de la prevención de riesgos laborales, pero solo por una persona.</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35</a:t>
            </a:fld>
            <a:endParaRPr lang="es-ES" noProof="0" dirty="0"/>
          </a:p>
        </p:txBody>
      </p:sp>
    </p:spTree>
    <p:extLst>
      <p:ext uri="{BB962C8B-B14F-4D97-AF65-F5344CB8AC3E}">
        <p14:creationId xmlns:p14="http://schemas.microsoft.com/office/powerpoint/2010/main" val="370440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Tenemos que tener</a:t>
            </a:r>
            <a:r>
              <a:rPr lang="es-ES" baseline="0" dirty="0" smtClean="0"/>
              <a:t> en cuenta: la calle, los edificios de la policía nacional y municipal y el centro de cálculo.</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smtClean="0"/>
              <a:t>3</a:t>
            </a:fld>
            <a:endParaRPr lang="es-ES" dirty="0"/>
          </a:p>
        </p:txBody>
      </p:sp>
    </p:spTree>
    <p:extLst>
      <p:ext uri="{BB962C8B-B14F-4D97-AF65-F5344CB8AC3E}">
        <p14:creationId xmlns:p14="http://schemas.microsoft.com/office/powerpoint/2010/main" val="39888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Empezaremos por la calle</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4</a:t>
            </a:fld>
            <a:endParaRPr lang="es-ES" noProof="0" dirty="0"/>
          </a:p>
        </p:txBody>
      </p:sp>
    </p:spTree>
    <p:extLst>
      <p:ext uri="{BB962C8B-B14F-4D97-AF65-F5344CB8AC3E}">
        <p14:creationId xmlns:p14="http://schemas.microsoft.com/office/powerpoint/2010/main" val="9672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Ambos edificios</a:t>
            </a:r>
            <a:r>
              <a:rPr lang="es-ES" baseline="0" dirty="0" smtClean="0"/>
              <a:t> tienen que estar interconectado entre sí; por lo que yo he decidido que los edificios estén con conectados por medio de un switch y que vayan por un cable UTP. Este cable </a:t>
            </a:r>
            <a:r>
              <a:rPr lang="es-ES" baseline="0" dirty="0" err="1" smtClean="0"/>
              <a:t>iria</a:t>
            </a:r>
            <a:r>
              <a:rPr lang="es-ES" baseline="0" dirty="0" smtClean="0"/>
              <a:t> bajo tierra, por lo que sería necesario hacer una canalización subterránea.</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5</a:t>
            </a:fld>
            <a:endParaRPr lang="es-ES" noProof="0" dirty="0"/>
          </a:p>
        </p:txBody>
      </p:sp>
    </p:spTree>
    <p:extLst>
      <p:ext uri="{BB962C8B-B14F-4D97-AF65-F5344CB8AC3E}">
        <p14:creationId xmlns:p14="http://schemas.microsoft.com/office/powerpoint/2010/main" val="214708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a:t>
            </a:r>
            <a:r>
              <a:rPr lang="es-ES" baseline="0" dirty="0" smtClean="0"/>
              <a:t> sería el presupuesto. En total serían 4 switches, dos paquetes de cable UTP (ambos paquetes de 50 metros) y la canalización subterránea.</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6</a:t>
            </a:fld>
            <a:endParaRPr lang="es-ES" noProof="0" dirty="0"/>
          </a:p>
        </p:txBody>
      </p:sp>
    </p:spTree>
    <p:extLst>
      <p:ext uri="{BB962C8B-B14F-4D97-AF65-F5344CB8AC3E}">
        <p14:creationId xmlns:p14="http://schemas.microsoft.com/office/powerpoint/2010/main" val="198054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Subredes y distribución de IPs</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7</a:t>
            </a:fld>
            <a:endParaRPr lang="es-ES" noProof="0" dirty="0"/>
          </a:p>
        </p:txBody>
      </p:sp>
    </p:spTree>
    <p:extLst>
      <p:ext uri="{BB962C8B-B14F-4D97-AF65-F5344CB8AC3E}">
        <p14:creationId xmlns:p14="http://schemas.microsoft.com/office/powerpoint/2010/main" val="1231319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Nos otorgan</a:t>
            </a:r>
            <a:r>
              <a:rPr lang="es-ES" baseline="0" dirty="0" smtClean="0"/>
              <a:t> la IP 132.144.0.0. Pues con esa IP realice 4 subredes (de la subred 0 a la subred 3). La subred 0 es para la policía nacional, la subred 1: es para la policía municipal, la subred 2: es para el centro de </a:t>
            </a:r>
            <a:r>
              <a:rPr lang="es-ES" baseline="0" dirty="0" err="1" smtClean="0"/>
              <a:t>cálulo</a:t>
            </a:r>
            <a:r>
              <a:rPr lang="es-ES" baseline="0" dirty="0" smtClean="0"/>
              <a:t> y la subred 3: sería para futuras ampliaciones.</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8</a:t>
            </a:fld>
            <a:endParaRPr lang="es-ES" noProof="0" dirty="0"/>
          </a:p>
        </p:txBody>
      </p:sp>
    </p:spTree>
    <p:extLst>
      <p:ext uri="{BB962C8B-B14F-4D97-AF65-F5344CB8AC3E}">
        <p14:creationId xmlns:p14="http://schemas.microsoft.com/office/powerpoint/2010/main" val="3106056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&lt;LEER</a:t>
            </a:r>
            <a:r>
              <a:rPr lang="es-ES" baseline="0" dirty="0" smtClean="0"/>
              <a:t>LO TAL CUAL&gt;</a:t>
            </a:r>
            <a:endParaRPr lang="es-ES" dirty="0"/>
          </a:p>
        </p:txBody>
      </p:sp>
      <p:sp>
        <p:nvSpPr>
          <p:cNvPr id="4" name="Marcador de número de diapositiva 3"/>
          <p:cNvSpPr>
            <a:spLocks noGrp="1"/>
          </p:cNvSpPr>
          <p:nvPr>
            <p:ph type="sldNum" sz="quarter" idx="10"/>
          </p:nvPr>
        </p:nvSpPr>
        <p:spPr/>
        <p:txBody>
          <a:bodyPr/>
          <a:lstStyle/>
          <a:p>
            <a:fld id="{5A8563C1-D026-4917-9670-C6A79A8AF1F5}" type="slidenum">
              <a:rPr lang="es-ES" noProof="0" smtClean="0"/>
              <a:t>9</a:t>
            </a:fld>
            <a:endParaRPr lang="es-ES" noProof="0" dirty="0"/>
          </a:p>
        </p:txBody>
      </p:sp>
    </p:spTree>
    <p:extLst>
      <p:ext uri="{BB962C8B-B14F-4D97-AF65-F5344CB8AC3E}">
        <p14:creationId xmlns:p14="http://schemas.microsoft.com/office/powerpoint/2010/main" val="1901712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pPr rtl="0"/>
            <a:fld id="{2061CAA3-A07E-423E-A73A-BDE7E5C9FD72}" type="datetime1">
              <a:rPr lang="es-ES" noProof="0" smtClean="0"/>
              <a:t>10/06/2020</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767279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pPr rtl="0"/>
            <a:fld id="{1DD1B8B0-1DC9-485F-B180-00640E0D825F}" type="datetime1">
              <a:rPr lang="es-ES" noProof="0" smtClean="0"/>
              <a:t>10/06/2020</a:t>
            </a:fld>
            <a:endParaRPr lang="es-ES" noProof="0" dirty="0"/>
          </a:p>
        </p:txBody>
      </p:sp>
      <p:sp>
        <p:nvSpPr>
          <p:cNvPr id="6" name="Footer Placeholder 5"/>
          <p:cNvSpPr>
            <a:spLocks noGrp="1"/>
          </p:cNvSpPr>
          <p:nvPr>
            <p:ph type="ftr" sz="quarter" idx="11"/>
          </p:nvPr>
        </p:nvSpPr>
        <p:spPr/>
        <p:txBody>
          <a:bodyPr/>
          <a:lstStyle/>
          <a:p>
            <a:pPr rtl="0"/>
            <a:endParaRPr lang="es-ES" noProof="0" dirty="0"/>
          </a:p>
        </p:txBody>
      </p:sp>
      <p:sp>
        <p:nvSpPr>
          <p:cNvPr id="7" name="Slide Number Placeholder 6"/>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7321478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rtl="0"/>
            <a:fld id="{1DD1B8B0-1DC9-485F-B180-00640E0D825F}" type="datetime1">
              <a:rPr lang="es-ES" noProof="0" smtClean="0"/>
              <a:t>10/06/2020</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9367949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smtClean="0"/>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smtClean="0"/>
              <a:t>Haga clic para modificar el estilo de texto del patrón</a:t>
            </a:r>
          </a:p>
        </p:txBody>
      </p:sp>
      <p:sp>
        <p:nvSpPr>
          <p:cNvPr id="2" name="Date Placeholder 1"/>
          <p:cNvSpPr>
            <a:spLocks noGrp="1"/>
          </p:cNvSpPr>
          <p:nvPr>
            <p:ph type="dt" sz="half" idx="10"/>
          </p:nvPr>
        </p:nvSpPr>
        <p:spPr/>
        <p:txBody>
          <a:bodyPr/>
          <a:lstStyle/>
          <a:p>
            <a:pPr rtl="0"/>
            <a:fld id="{49473243-5852-4924-8702-DBCEF00460BA}" type="datetime1">
              <a:rPr lang="es-ES" noProof="0" smtClean="0"/>
              <a:t>10/06/2020</a:t>
            </a:fld>
            <a:endParaRPr lang="es-ES" noProof="0" dirty="0"/>
          </a:p>
        </p:txBody>
      </p:sp>
      <p:sp>
        <p:nvSpPr>
          <p:cNvPr id="3" name="Footer Placeholder 2"/>
          <p:cNvSpPr>
            <a:spLocks noGrp="1"/>
          </p:cNvSpPr>
          <p:nvPr>
            <p:ph type="ftr" sz="quarter" idx="11"/>
          </p:nvPr>
        </p:nvSpPr>
        <p:spPr/>
        <p:txBody>
          <a:bodyPr/>
          <a:lstStyle/>
          <a:p>
            <a:pPr rtl="0"/>
            <a:endParaRPr lang="es-ES" noProof="0" dirty="0"/>
          </a:p>
        </p:txBody>
      </p:sp>
      <p:sp>
        <p:nvSpPr>
          <p:cNvPr id="4" name="Slide Number Placeholder 3"/>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2098613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pPr rtl="0"/>
            <a:fld id="{EC18B5BE-4411-484F-A91D-EF1DFD099A8A}" type="datetime1">
              <a:rPr lang="es-ES" noProof="0" smtClean="0"/>
              <a:t>10/06/2020</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579036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pPr rtl="0"/>
            <a:fld id="{2F487502-A527-43F8-8ADB-7A418201B824}" type="datetime1">
              <a:rPr lang="es-ES" noProof="0" smtClean="0"/>
              <a:t>10/06/2020</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750708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pPr rtl="0"/>
            <a:fld id="{1DD1B8B0-1DC9-485F-B180-00640E0D825F}" type="datetime1">
              <a:rPr lang="es-ES" noProof="0" smtClean="0"/>
              <a:t>10/06/2020</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11100587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rtl="0"/>
            <a:fld id="{B79ACFA0-DE37-4444-9662-55F43D000373}" type="datetime1">
              <a:rPr lang="es-ES" noProof="0" smtClean="0"/>
              <a:t>10/06/2020</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2144757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pPr rtl="0"/>
            <a:fld id="{A5EDC41E-180F-4FE5-A08F-7B031872C9ED}" type="datetime1">
              <a:rPr lang="es-ES" noProof="0" smtClean="0"/>
              <a:t>10/06/2020</a:t>
            </a:fld>
            <a:endParaRPr lang="es-ES" noProof="0" dirty="0"/>
          </a:p>
        </p:txBody>
      </p:sp>
      <p:sp>
        <p:nvSpPr>
          <p:cNvPr id="6" name="Footer Placeholder 5"/>
          <p:cNvSpPr>
            <a:spLocks noGrp="1"/>
          </p:cNvSpPr>
          <p:nvPr>
            <p:ph type="ftr" sz="quarter" idx="11"/>
          </p:nvPr>
        </p:nvSpPr>
        <p:spPr/>
        <p:txBody>
          <a:bodyPr/>
          <a:lstStyle/>
          <a:p>
            <a:pPr rtl="0"/>
            <a:endParaRPr lang="es-ES" noProof="0" dirty="0"/>
          </a:p>
        </p:txBody>
      </p:sp>
      <p:sp>
        <p:nvSpPr>
          <p:cNvPr id="7" name="Slide Number Placeholder 6"/>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0183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pPr rtl="0"/>
            <a:fld id="{B77AF791-647F-4407-851D-7157E2C3E076}" type="datetime1">
              <a:rPr lang="es-ES" noProof="0" smtClean="0"/>
              <a:t>10/06/2020</a:t>
            </a:fld>
            <a:endParaRPr lang="es-ES" noProof="0" dirty="0"/>
          </a:p>
        </p:txBody>
      </p:sp>
      <p:sp>
        <p:nvSpPr>
          <p:cNvPr id="8" name="Footer Placeholder 7"/>
          <p:cNvSpPr>
            <a:spLocks noGrp="1"/>
          </p:cNvSpPr>
          <p:nvPr>
            <p:ph type="ftr" sz="quarter" idx="11"/>
          </p:nvPr>
        </p:nvSpPr>
        <p:spPr/>
        <p:txBody>
          <a:bodyPr/>
          <a:lstStyle/>
          <a:p>
            <a:pPr rtl="0"/>
            <a:endParaRPr lang="es-ES" noProof="0" dirty="0"/>
          </a:p>
        </p:txBody>
      </p:sp>
      <p:sp>
        <p:nvSpPr>
          <p:cNvPr id="9" name="Slide Number Placeholder 8"/>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2362677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pPr rtl="0"/>
            <a:fld id="{F6DBE41F-A8AF-4FE8-9478-EADC6B0715A5}" type="datetime1">
              <a:rPr lang="es-ES" noProof="0" smtClean="0"/>
              <a:t>10/06/2020</a:t>
            </a:fld>
            <a:endParaRPr lang="es-ES" noProof="0" dirty="0"/>
          </a:p>
        </p:txBody>
      </p:sp>
      <p:sp>
        <p:nvSpPr>
          <p:cNvPr id="4" name="Footer Placeholder 3"/>
          <p:cNvSpPr>
            <a:spLocks noGrp="1"/>
          </p:cNvSpPr>
          <p:nvPr>
            <p:ph type="ftr" sz="quarter" idx="11"/>
          </p:nvPr>
        </p:nvSpPr>
        <p:spPr/>
        <p:txBody>
          <a:bodyPr/>
          <a:lstStyle/>
          <a:p>
            <a:pPr rtl="0"/>
            <a:endParaRPr lang="es-ES" noProof="0" dirty="0"/>
          </a:p>
        </p:txBody>
      </p:sp>
      <p:sp>
        <p:nvSpPr>
          <p:cNvPr id="5" name="Slide Number Placeholder 4"/>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17583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556103B9-2139-416E-9D79-BFC0751AF745}" type="datetime1">
              <a:rPr lang="es-ES" noProof="0" smtClean="0"/>
              <a:t>10/06/2020</a:t>
            </a:fld>
            <a:endParaRPr lang="es-ES" noProof="0" dirty="0"/>
          </a:p>
        </p:txBody>
      </p:sp>
      <p:sp>
        <p:nvSpPr>
          <p:cNvPr id="3" name="Footer Placeholder 2"/>
          <p:cNvSpPr>
            <a:spLocks noGrp="1"/>
          </p:cNvSpPr>
          <p:nvPr>
            <p:ph type="ftr" sz="quarter" idx="11"/>
          </p:nvPr>
        </p:nvSpPr>
        <p:spPr/>
        <p:txBody>
          <a:bodyPr/>
          <a:lstStyle/>
          <a:p>
            <a:pPr rtl="0"/>
            <a:endParaRPr lang="es-ES" noProof="0" dirty="0"/>
          </a:p>
        </p:txBody>
      </p:sp>
      <p:sp>
        <p:nvSpPr>
          <p:cNvPr id="4" name="Slide Number Placeholder 3"/>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1647621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pPr rtl="0"/>
            <a:fld id="{86D6F901-7B72-40E7-BC81-EE970E4DACF5}" type="datetime1">
              <a:rPr lang="es-ES" noProof="0" smtClean="0"/>
              <a:t>10/06/2020</a:t>
            </a:fld>
            <a:endParaRPr lang="es-ES" noProof="0" dirty="0"/>
          </a:p>
        </p:txBody>
      </p:sp>
      <p:sp>
        <p:nvSpPr>
          <p:cNvPr id="6" name="Footer Placeholder 5"/>
          <p:cNvSpPr>
            <a:spLocks noGrp="1"/>
          </p:cNvSpPr>
          <p:nvPr>
            <p:ph type="ftr" sz="quarter" idx="11"/>
          </p:nvPr>
        </p:nvSpPr>
        <p:spPr/>
        <p:txBody>
          <a:bodyPr/>
          <a:lstStyle/>
          <a:p>
            <a:pPr rtl="0"/>
            <a:endParaRPr lang="es-ES" noProof="0" dirty="0"/>
          </a:p>
        </p:txBody>
      </p:sp>
      <p:sp>
        <p:nvSpPr>
          <p:cNvPr id="7" name="Slide Number Placeholder 6"/>
          <p:cNvSpPr>
            <a:spLocks noGrp="1"/>
          </p:cNvSpPr>
          <p:nvPr>
            <p:ph type="sldNum" sz="quarter" idx="12"/>
          </p:nvPr>
        </p:nvSpPr>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182342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smtClean="0"/>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3885810" y="6041362"/>
            <a:ext cx="976879" cy="365125"/>
          </a:xfrm>
        </p:spPr>
        <p:txBody>
          <a:bodyPr/>
          <a:lstStyle/>
          <a:p>
            <a:pPr rtl="0"/>
            <a:fld id="{1DD1B8B0-1DC9-485F-B180-00640E0D825F}" type="datetime1">
              <a:rPr lang="es-ES" noProof="0" smtClean="0"/>
              <a:t>10/06/2020</a:t>
            </a:fld>
            <a:endParaRPr lang="es-ES" noProof="0" dirty="0"/>
          </a:p>
        </p:txBody>
      </p:sp>
      <p:sp>
        <p:nvSpPr>
          <p:cNvPr id="6" name="Footer Placeholder 5"/>
          <p:cNvSpPr>
            <a:spLocks noGrp="1"/>
          </p:cNvSpPr>
          <p:nvPr>
            <p:ph type="ftr" sz="quarter" idx="11"/>
          </p:nvPr>
        </p:nvSpPr>
        <p:spPr>
          <a:xfrm>
            <a:off x="590396" y="6041362"/>
            <a:ext cx="3295413" cy="365125"/>
          </a:xfrm>
        </p:spPr>
        <p:txBody>
          <a:bodyPr/>
          <a:lstStyle/>
          <a:p>
            <a:pPr rtl="0"/>
            <a:endParaRPr lang="es-ES" noProof="0" dirty="0"/>
          </a:p>
        </p:txBody>
      </p:sp>
      <p:sp>
        <p:nvSpPr>
          <p:cNvPr id="7" name="Slide Number Placeholder 6"/>
          <p:cNvSpPr>
            <a:spLocks noGrp="1"/>
          </p:cNvSpPr>
          <p:nvPr>
            <p:ph type="sldNum" sz="quarter" idx="12"/>
          </p:nvPr>
        </p:nvSpPr>
        <p:spPr>
          <a:xfrm>
            <a:off x="4862689" y="5915888"/>
            <a:ext cx="1062155" cy="490599"/>
          </a:xfrm>
        </p:spPr>
        <p:txBody>
          <a:body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29339595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pPr rtl="0"/>
            <a:endParaRPr lang="es-ES" noProof="0"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pPr rtl="0"/>
            <a:fld id="{1DD1B8B0-1DC9-485F-B180-00640E0D825F}" type="datetime1">
              <a:rPr lang="es-ES" noProof="0" smtClean="0"/>
              <a:t>10/06/2020</a:t>
            </a:fld>
            <a:endParaRPr lang="es-ES" noProof="0"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2810205654"/>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2"/>
          </a:fgClr>
          <a:bgClr>
            <a:schemeClr val="bg1"/>
          </a:bgClr>
        </a:pattFill>
        <a:effectLst/>
      </p:bgPr>
    </p:bg>
    <p:spTree>
      <p:nvGrpSpPr>
        <p:cNvPr id="1" name=""/>
        <p:cNvGrpSpPr/>
        <p:nvPr/>
      </p:nvGrpSpPr>
      <p:grpSpPr>
        <a:xfrm>
          <a:off x="0" y="0"/>
          <a:ext cx="0" cy="0"/>
          <a:chOff x="0" y="0"/>
          <a:chExt cx="0" cy="0"/>
        </a:xfrm>
      </p:grpSpPr>
      <p:pic>
        <p:nvPicPr>
          <p:cNvPr id="5" name="Imagen 4" descr="Grupo de compañeros de trabajo que colaboran alrededor de una mesa">
            <a:extLst>
              <a:ext uri="{FF2B5EF4-FFF2-40B4-BE49-F238E27FC236}">
                <a16:creationId xmlns:a16="http://schemas.microsoft.com/office/drawing/2014/main" xmlns="" id="{FB5DBD6C-E8A8-B349-AC85-61C44AAEA056}"/>
              </a:ext>
            </a:extLst>
          </p:cNvPr>
          <p:cNvPicPr>
            <a:picLocks noChangeAspect="1"/>
          </p:cNvPicPr>
          <p:nvPr/>
        </p:nvPicPr>
        <p:blipFill rotWithShape="1">
          <a:blip r:embed="rId3" cstate="screen">
            <a:duotone>
              <a:prstClr val="black"/>
              <a:schemeClr val="tx2">
                <a:tint val="45000"/>
                <a:satMod val="400000"/>
              </a:schemeClr>
            </a:duotone>
            <a:alphaModFix/>
            <a:extLst>
              <a:ext uri="{BEBA8EAE-BF5A-486C-A8C5-ECC9F3942E4B}">
                <a14:imgProps xmlns:a14="http://schemas.microsoft.com/office/drawing/2010/main">
                  <a14:imgLayer r:embed="rId4">
                    <a14:imgEffect>
                      <a14:brightnessContrast bright="-46000"/>
                    </a14:imgEffect>
                  </a14:imgLayer>
                </a14:imgProps>
              </a:ext>
              <a:ext uri="{28A0092B-C50C-407E-A947-70E740481C1C}">
                <a14:useLocalDpi xmlns:a14="http://schemas.microsoft.com/office/drawing/2010/main"/>
              </a:ext>
            </a:extLst>
          </a:blip>
          <a:srcRect/>
          <a:stretch/>
        </p:blipFill>
        <p:spPr>
          <a:xfrm>
            <a:off x="330456" y="414458"/>
            <a:ext cx="11531088" cy="6029084"/>
          </a:xfrm>
          <a:prstGeom prst="rect">
            <a:avLst/>
          </a:prstGeom>
        </p:spPr>
      </p:pic>
      <p:sp>
        <p:nvSpPr>
          <p:cNvPr id="2" name="Título 1">
            <a:extLst>
              <a:ext uri="{FF2B5EF4-FFF2-40B4-BE49-F238E27FC236}">
                <a16:creationId xmlns:a16="http://schemas.microsoft.com/office/drawing/2014/main" xmlns="" id="{F266081D-517B-5D43-A7B4-E67DDEDC0B31}"/>
              </a:ext>
            </a:extLst>
          </p:cNvPr>
          <p:cNvSpPr>
            <a:spLocks noGrp="1"/>
          </p:cNvSpPr>
          <p:nvPr>
            <p:ph type="ctrTitle"/>
          </p:nvPr>
        </p:nvSpPr>
        <p:spPr>
          <a:xfrm>
            <a:off x="810001" y="4902200"/>
            <a:ext cx="10572000" cy="694862"/>
          </a:xfrm>
        </p:spPr>
        <p:txBody>
          <a:bodyPr rtlCol="0">
            <a:noAutofit/>
          </a:bodyPr>
          <a:lstStyle/>
          <a:p>
            <a:pPr rtl="0">
              <a:lnSpc>
                <a:spcPct val="90000"/>
              </a:lnSpc>
            </a:pPr>
            <a:r>
              <a:rPr lang="es-ES" sz="7200" dirty="0" smtClean="0"/>
              <a:t>Instalación</a:t>
            </a:r>
            <a:endParaRPr lang="es-ES" sz="7200" dirty="0"/>
          </a:p>
        </p:txBody>
      </p:sp>
      <p:sp>
        <p:nvSpPr>
          <p:cNvPr id="4" name="Subtítulo 3">
            <a:extLst>
              <a:ext uri="{FF2B5EF4-FFF2-40B4-BE49-F238E27FC236}">
                <a16:creationId xmlns:a16="http://schemas.microsoft.com/office/drawing/2014/main" xmlns="" id="{9CA982C5-8822-5F41-B151-CBFC3278D992}"/>
              </a:ext>
            </a:extLst>
          </p:cNvPr>
          <p:cNvSpPr>
            <a:spLocks noGrp="1"/>
          </p:cNvSpPr>
          <p:nvPr>
            <p:ph type="subTitle" idx="1"/>
          </p:nvPr>
        </p:nvSpPr>
        <p:spPr>
          <a:xfrm>
            <a:off x="810001" y="5594110"/>
            <a:ext cx="10572000" cy="434974"/>
          </a:xfrm>
        </p:spPr>
        <p:txBody>
          <a:bodyPr rtlCol="0">
            <a:normAutofit/>
          </a:bodyPr>
          <a:lstStyle/>
          <a:p>
            <a:pPr rtl="0"/>
            <a:r>
              <a:rPr lang="es-ES" dirty="0" smtClean="0"/>
              <a:t>Jesús Escudero Gabarre</a:t>
            </a:r>
            <a:endParaRPr lang="es-ES" dirty="0"/>
          </a:p>
        </p:txBody>
      </p:sp>
    </p:spTree>
    <p:extLst>
      <p:ext uri="{BB962C8B-B14F-4D97-AF65-F5344CB8AC3E}">
        <p14:creationId xmlns:p14="http://schemas.microsoft.com/office/powerpoint/2010/main" val="1984022736"/>
      </p:ext>
    </p:extLst>
  </p:cSld>
  <p:clrMapOvr>
    <a:masterClrMapping/>
  </p:clrMapOvr>
  <mc:AlternateContent xmlns:mc="http://schemas.openxmlformats.org/markup-compatibility/2006" xmlns:p14="http://schemas.microsoft.com/office/powerpoint/2010/main">
    <mc:Choice Requires="p14">
      <p:transition spd="med" p14:dur="700" advTm="4082">
        <p:fade/>
      </p:transition>
    </mc:Choice>
    <mc:Fallback xmlns="">
      <p:transition spd="med" advTm="4082">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Distribución de IPs</a:t>
            </a:r>
            <a:endParaRPr lang="es-ES" dirty="0"/>
          </a:p>
        </p:txBody>
      </p:sp>
      <p:sp>
        <p:nvSpPr>
          <p:cNvPr id="3" name="Marcador de contenido 2"/>
          <p:cNvSpPr>
            <a:spLocks noGrp="1"/>
          </p:cNvSpPr>
          <p:nvPr>
            <p:ph idx="1"/>
          </p:nvPr>
        </p:nvSpPr>
        <p:spPr>
          <a:xfrm>
            <a:off x="3896625" y="2056377"/>
            <a:ext cx="4398747" cy="1080309"/>
          </a:xfrm>
        </p:spPr>
        <p:txBody>
          <a:bodyPr>
            <a:normAutofit/>
          </a:bodyPr>
          <a:lstStyle/>
          <a:p>
            <a:r>
              <a:rPr lang="es-ES" dirty="0" smtClean="0"/>
              <a:t>Centro de cálculos: tiene la subred 2; y va desde la IP 132.144.128.1 a la IP 132.144.0.5</a:t>
            </a:r>
            <a:endParaRPr lang="es-ES" dirty="0"/>
          </a:p>
        </p:txBody>
      </p:sp>
      <p:pic>
        <p:nvPicPr>
          <p:cNvPr id="7" name="Imagen 6"/>
          <p:cNvPicPr/>
          <p:nvPr/>
        </p:nvPicPr>
        <p:blipFill>
          <a:blip r:embed="rId3">
            <a:extLst>
              <a:ext uri="{28A0092B-C50C-407E-A947-70E740481C1C}">
                <a14:useLocalDpi xmlns:a14="http://schemas.microsoft.com/office/drawing/2010/main" val="0"/>
              </a:ext>
            </a:extLst>
          </a:blip>
          <a:stretch>
            <a:fillRect/>
          </a:stretch>
        </p:blipFill>
        <p:spPr>
          <a:xfrm>
            <a:off x="4037112" y="3136685"/>
            <a:ext cx="4117771" cy="2381987"/>
          </a:xfrm>
          <a:prstGeom prst="rect">
            <a:avLst/>
          </a:prstGeom>
        </p:spPr>
      </p:pic>
    </p:spTree>
    <p:extLst>
      <p:ext uri="{BB962C8B-B14F-4D97-AF65-F5344CB8AC3E}">
        <p14:creationId xmlns:p14="http://schemas.microsoft.com/office/powerpoint/2010/main" val="41536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Edificio de la Policía </a:t>
            </a:r>
            <a:r>
              <a:rPr lang="es-ES" dirty="0"/>
              <a:t>N</a:t>
            </a:r>
            <a:r>
              <a:rPr lang="es-ES" dirty="0" smtClean="0"/>
              <a:t>acional</a:t>
            </a:r>
            <a:endParaRPr lang="es-ES" dirty="0"/>
          </a:p>
        </p:txBody>
      </p:sp>
    </p:spTree>
    <p:extLst>
      <p:ext uri="{BB962C8B-B14F-4D97-AF65-F5344CB8AC3E}">
        <p14:creationId xmlns:p14="http://schemas.microsoft.com/office/powerpoint/2010/main" val="890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Plano de instalación (Policía Nacional)</a:t>
            </a:r>
            <a:endParaRPr lang="es-ES" dirty="0"/>
          </a:p>
        </p:txBody>
      </p:sp>
      <p:sp>
        <p:nvSpPr>
          <p:cNvPr id="3" name="Marcador de contenido 2"/>
          <p:cNvSpPr>
            <a:spLocks noGrp="1"/>
          </p:cNvSpPr>
          <p:nvPr>
            <p:ph idx="1"/>
          </p:nvPr>
        </p:nvSpPr>
        <p:spPr>
          <a:xfrm>
            <a:off x="335843" y="2314561"/>
            <a:ext cx="11691205" cy="3731238"/>
          </a:xfrm>
        </p:spPr>
        <p:txBody>
          <a:bodyPr>
            <a:normAutofit/>
          </a:bodyPr>
          <a:lstStyle/>
          <a:p>
            <a:r>
              <a:rPr lang="es-ES" dirty="0" smtClean="0"/>
              <a:t>Ordenadores: he utilizado 19 ordenadores más 10 de repuesto.</a:t>
            </a:r>
          </a:p>
          <a:p>
            <a:r>
              <a:rPr lang="es-ES" dirty="0" smtClean="0"/>
              <a:t>Routers: en mi caso, he utilizado 2 routers:</a:t>
            </a:r>
          </a:p>
          <a:p>
            <a:pPr lvl="1"/>
            <a:r>
              <a:rPr lang="es-ES" dirty="0" smtClean="0"/>
              <a:t>En la entrada: que es donde está conectado el Internet.</a:t>
            </a:r>
          </a:p>
          <a:p>
            <a:pPr lvl="1"/>
            <a:r>
              <a:rPr lang="es-ES" dirty="0" smtClean="0"/>
              <a:t>En la tercera sala empezando por la izquierda: zona de descanso con conexión a WIFI.</a:t>
            </a:r>
          </a:p>
          <a:p>
            <a:r>
              <a:rPr lang="es-ES" dirty="0" smtClean="0"/>
              <a:t>Switches: </a:t>
            </a:r>
            <a:r>
              <a:rPr lang="es-ES" dirty="0"/>
              <a:t>8</a:t>
            </a:r>
            <a:r>
              <a:rPr lang="es-ES" dirty="0" smtClean="0"/>
              <a:t> switches, más 8 de repuesto.</a:t>
            </a:r>
          </a:p>
          <a:p>
            <a:r>
              <a:rPr lang="es-ES" dirty="0" smtClean="0"/>
              <a:t>Cableado: he decidido que el cableado va a ir por un falso techo y a través de canaletas. He utilizado RJ-45.</a:t>
            </a:r>
          </a:p>
        </p:txBody>
      </p:sp>
    </p:spTree>
    <p:extLst>
      <p:ext uri="{BB962C8B-B14F-4D97-AF65-F5344CB8AC3E}">
        <p14:creationId xmlns:p14="http://schemas.microsoft.com/office/powerpoint/2010/main" val="77740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139849"/>
            <a:ext cx="10571998" cy="1277789"/>
          </a:xfrm>
        </p:spPr>
        <p:txBody>
          <a:bodyPr/>
          <a:lstStyle/>
          <a:p>
            <a:r>
              <a:rPr lang="es-ES" dirty="0" smtClean="0"/>
              <a:t>Otros elementos de plano de instalación (Policía Nacional)</a:t>
            </a:r>
            <a:endParaRPr lang="es-ES" dirty="0"/>
          </a:p>
        </p:txBody>
      </p:sp>
      <p:sp>
        <p:nvSpPr>
          <p:cNvPr id="3" name="Marcador de contenido 2"/>
          <p:cNvSpPr>
            <a:spLocks noGrp="1"/>
          </p:cNvSpPr>
          <p:nvPr>
            <p:ph idx="1"/>
          </p:nvPr>
        </p:nvSpPr>
        <p:spPr>
          <a:xfrm>
            <a:off x="335843" y="2314561"/>
            <a:ext cx="11691205" cy="3731238"/>
          </a:xfrm>
        </p:spPr>
        <p:txBody>
          <a:bodyPr>
            <a:normAutofit/>
          </a:bodyPr>
          <a:lstStyle/>
          <a:p>
            <a:r>
              <a:rPr lang="es-ES" dirty="0" smtClean="0"/>
              <a:t>Armario Rack.</a:t>
            </a:r>
          </a:p>
          <a:p>
            <a:r>
              <a:rPr lang="es-ES" dirty="0" err="1" smtClean="0"/>
              <a:t>Patch</a:t>
            </a:r>
            <a:r>
              <a:rPr lang="es-ES" dirty="0" smtClean="0"/>
              <a:t> </a:t>
            </a:r>
            <a:r>
              <a:rPr lang="es-ES" dirty="0" err="1" smtClean="0"/>
              <a:t>Panels</a:t>
            </a:r>
            <a:r>
              <a:rPr lang="es-ES" dirty="0" smtClean="0"/>
              <a:t>: </a:t>
            </a:r>
            <a:r>
              <a:rPr lang="es-ES" dirty="0" smtClean="0"/>
              <a:t>de 24 puertos.</a:t>
            </a:r>
          </a:p>
          <a:p>
            <a:r>
              <a:rPr lang="es-ES" dirty="0" smtClean="0"/>
              <a:t>Falso techo.</a:t>
            </a:r>
          </a:p>
          <a:p>
            <a:r>
              <a:rPr lang="es-ES" dirty="0" smtClean="0"/>
              <a:t>Canaletas.</a:t>
            </a:r>
          </a:p>
          <a:p>
            <a:r>
              <a:rPr lang="es-ES" dirty="0" smtClean="0"/>
              <a:t>Servidor: he utilizado un servidor (más otro de repuesto) de 40TB.</a:t>
            </a:r>
          </a:p>
        </p:txBody>
      </p:sp>
    </p:spTree>
    <p:extLst>
      <p:ext uri="{BB962C8B-B14F-4D97-AF65-F5344CB8AC3E}">
        <p14:creationId xmlns:p14="http://schemas.microsoft.com/office/powerpoint/2010/main" val="251989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0" y="447675"/>
            <a:ext cx="10572750" cy="969963"/>
          </a:xfrm>
        </p:spPr>
        <p:txBody>
          <a:bodyPr/>
          <a:lstStyle/>
          <a:p>
            <a:r>
              <a:rPr lang="es-ES" dirty="0" smtClean="0"/>
              <a:t>Plano de instalación (Policía Nacional)</a:t>
            </a:r>
            <a:endParaRPr lang="es-ES" dirty="0"/>
          </a:p>
        </p:txBody>
      </p:sp>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910318" y="1417638"/>
            <a:ext cx="8752114" cy="5440362"/>
          </a:xfrm>
          <a:prstGeom prst="rect">
            <a:avLst/>
          </a:prstGeom>
        </p:spPr>
      </p:pic>
    </p:spTree>
    <p:extLst>
      <p:ext uri="{BB962C8B-B14F-4D97-AF65-F5344CB8AC3E}">
        <p14:creationId xmlns:p14="http://schemas.microsoft.com/office/powerpoint/2010/main" val="170689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Presupuesto (Policía Nacional)</a:t>
            </a:r>
            <a:endParaRPr lang="es-ES" dirty="0"/>
          </a:p>
        </p:txBody>
      </p:sp>
      <p:pic>
        <p:nvPicPr>
          <p:cNvPr id="6" name="Imagen 5"/>
          <p:cNvPicPr>
            <a:picLocks noChangeAspect="1"/>
          </p:cNvPicPr>
          <p:nvPr/>
        </p:nvPicPr>
        <p:blipFill>
          <a:blip r:embed="rId2"/>
          <a:stretch>
            <a:fillRect/>
          </a:stretch>
        </p:blipFill>
        <p:spPr>
          <a:xfrm>
            <a:off x="4063090" y="1788039"/>
            <a:ext cx="4166509" cy="5069961"/>
          </a:xfrm>
          <a:prstGeom prst="rect">
            <a:avLst/>
          </a:prstGeom>
        </p:spPr>
      </p:pic>
    </p:spTree>
    <p:extLst>
      <p:ext uri="{BB962C8B-B14F-4D97-AF65-F5344CB8AC3E}">
        <p14:creationId xmlns:p14="http://schemas.microsoft.com/office/powerpoint/2010/main" val="87517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Edificio de la Policía Municipal</a:t>
            </a:r>
            <a:endParaRPr lang="es-ES" dirty="0"/>
          </a:p>
        </p:txBody>
      </p:sp>
    </p:spTree>
    <p:extLst>
      <p:ext uri="{BB962C8B-B14F-4D97-AF65-F5344CB8AC3E}">
        <p14:creationId xmlns:p14="http://schemas.microsoft.com/office/powerpoint/2010/main" val="15898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Plano de instalación (Policía Municipal)</a:t>
            </a:r>
            <a:endParaRPr lang="es-ES" dirty="0"/>
          </a:p>
        </p:txBody>
      </p:sp>
      <p:sp>
        <p:nvSpPr>
          <p:cNvPr id="3" name="Marcador de contenido 2"/>
          <p:cNvSpPr>
            <a:spLocks noGrp="1"/>
          </p:cNvSpPr>
          <p:nvPr>
            <p:ph idx="1"/>
          </p:nvPr>
        </p:nvSpPr>
        <p:spPr>
          <a:xfrm>
            <a:off x="335843" y="2314561"/>
            <a:ext cx="11691205" cy="3731238"/>
          </a:xfrm>
        </p:spPr>
        <p:txBody>
          <a:bodyPr>
            <a:normAutofit/>
          </a:bodyPr>
          <a:lstStyle/>
          <a:p>
            <a:r>
              <a:rPr lang="es-ES" dirty="0" smtClean="0"/>
              <a:t>Ordenadores: he utilizado 14 ordenadores más 10 de repuesto.</a:t>
            </a:r>
          </a:p>
          <a:p>
            <a:r>
              <a:rPr lang="es-ES" dirty="0" smtClean="0"/>
              <a:t>Routers: solo he utilizado un router.</a:t>
            </a:r>
          </a:p>
          <a:p>
            <a:r>
              <a:rPr lang="es-ES" dirty="0" smtClean="0"/>
              <a:t>Switches: he utilizado 5 switches (más 5 de repuesto).</a:t>
            </a:r>
          </a:p>
          <a:p>
            <a:r>
              <a:rPr lang="es-ES" dirty="0" smtClean="0"/>
              <a:t>Cableado: he utilizado el cableado RJ-45, por lo que van por debajo de un falso techo y por canaletas.</a:t>
            </a:r>
          </a:p>
        </p:txBody>
      </p:sp>
    </p:spTree>
    <p:extLst>
      <p:ext uri="{BB962C8B-B14F-4D97-AF65-F5344CB8AC3E}">
        <p14:creationId xmlns:p14="http://schemas.microsoft.com/office/powerpoint/2010/main" val="268682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139849"/>
            <a:ext cx="10571998" cy="1277789"/>
          </a:xfrm>
        </p:spPr>
        <p:txBody>
          <a:bodyPr/>
          <a:lstStyle/>
          <a:p>
            <a:r>
              <a:rPr lang="es-ES" dirty="0" smtClean="0"/>
              <a:t>Otros elementos de plano de instalación (Policía Municipal)</a:t>
            </a:r>
            <a:endParaRPr lang="es-ES" dirty="0"/>
          </a:p>
        </p:txBody>
      </p:sp>
      <p:sp>
        <p:nvSpPr>
          <p:cNvPr id="3" name="Marcador de contenido 2"/>
          <p:cNvSpPr>
            <a:spLocks noGrp="1"/>
          </p:cNvSpPr>
          <p:nvPr>
            <p:ph idx="1"/>
          </p:nvPr>
        </p:nvSpPr>
        <p:spPr>
          <a:xfrm>
            <a:off x="335843" y="2314561"/>
            <a:ext cx="11691205" cy="3731238"/>
          </a:xfrm>
        </p:spPr>
        <p:txBody>
          <a:bodyPr>
            <a:normAutofit/>
          </a:bodyPr>
          <a:lstStyle/>
          <a:p>
            <a:r>
              <a:rPr lang="es-ES" dirty="0" smtClean="0"/>
              <a:t>Armario Rack.</a:t>
            </a:r>
          </a:p>
          <a:p>
            <a:r>
              <a:rPr lang="es-ES" dirty="0" err="1" smtClean="0"/>
              <a:t>Patch</a:t>
            </a:r>
            <a:r>
              <a:rPr lang="es-ES" dirty="0" smtClean="0"/>
              <a:t> </a:t>
            </a:r>
            <a:r>
              <a:rPr lang="es-ES" dirty="0" err="1" smtClean="0"/>
              <a:t>Panles</a:t>
            </a:r>
            <a:r>
              <a:rPr lang="es-ES" dirty="0" smtClean="0"/>
              <a:t>: de 24 puertos.</a:t>
            </a:r>
          </a:p>
          <a:p>
            <a:r>
              <a:rPr lang="es-ES" dirty="0" smtClean="0"/>
              <a:t>Falso techo.</a:t>
            </a:r>
          </a:p>
          <a:p>
            <a:r>
              <a:rPr lang="es-ES" dirty="0" smtClean="0"/>
              <a:t>Canaletas.</a:t>
            </a:r>
          </a:p>
          <a:p>
            <a:r>
              <a:rPr lang="es-ES" dirty="0" smtClean="0"/>
              <a:t>Servidor: he utilizado un servidor (más otro de repuesto) de 40TB.</a:t>
            </a:r>
          </a:p>
        </p:txBody>
      </p:sp>
    </p:spTree>
    <p:extLst>
      <p:ext uri="{BB962C8B-B14F-4D97-AF65-F5344CB8AC3E}">
        <p14:creationId xmlns:p14="http://schemas.microsoft.com/office/powerpoint/2010/main" val="313043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0" y="447675"/>
            <a:ext cx="10572750" cy="969963"/>
          </a:xfrm>
        </p:spPr>
        <p:txBody>
          <a:bodyPr/>
          <a:lstStyle/>
          <a:p>
            <a:r>
              <a:rPr lang="es-ES" dirty="0" smtClean="0"/>
              <a:t>Plano de instalación (Policía Municipal)</a:t>
            </a:r>
            <a:endParaRPr lang="es-ES" dirty="0"/>
          </a:p>
        </p:txBody>
      </p:sp>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1127850" y="1417638"/>
            <a:ext cx="8317049" cy="5440362"/>
          </a:xfrm>
          <a:prstGeom prst="rect">
            <a:avLst/>
          </a:prstGeom>
        </p:spPr>
      </p:pic>
    </p:spTree>
    <p:extLst>
      <p:ext uri="{BB962C8B-B14F-4D97-AF65-F5344CB8AC3E}">
        <p14:creationId xmlns:p14="http://schemas.microsoft.com/office/powerpoint/2010/main" val="28479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magen 6" descr="Grupo de personas en pie mirando al frente de la sala">
            <a:extLst>
              <a:ext uri="{FF2B5EF4-FFF2-40B4-BE49-F238E27FC236}">
                <a16:creationId xmlns:a16="http://schemas.microsoft.com/office/drawing/2014/main" xmlns="" id="{30DD28AB-D394-1140-A4F3-F7FC038AA57F}"/>
              </a:ext>
            </a:extLst>
          </p:cNvPr>
          <p:cNvPicPr>
            <a:picLocks noChangeAspect="1"/>
          </p:cNvPicPr>
          <p:nvPr/>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0" y="11"/>
            <a:ext cx="12191980" cy="6857989"/>
          </a:xfrm>
          <a:prstGeom prst="rect">
            <a:avLst/>
          </a:prstGeom>
        </p:spPr>
      </p:pic>
      <p:sp>
        <p:nvSpPr>
          <p:cNvPr id="2" name="Título 1">
            <a:extLst>
              <a:ext uri="{FF2B5EF4-FFF2-40B4-BE49-F238E27FC236}">
                <a16:creationId xmlns:a16="http://schemas.microsoft.com/office/drawing/2014/main" xmlns="" id="{23F6D5E8-15CF-4755-910B-1B5A1E777357}"/>
              </a:ext>
            </a:extLst>
          </p:cNvPr>
          <p:cNvSpPr>
            <a:spLocks noGrp="1"/>
          </p:cNvSpPr>
          <p:nvPr>
            <p:ph type="title"/>
          </p:nvPr>
        </p:nvSpPr>
        <p:spPr>
          <a:xfrm>
            <a:off x="6776720" y="447188"/>
            <a:ext cx="5415279" cy="1559412"/>
          </a:xfrm>
        </p:spPr>
        <p:txBody>
          <a:bodyPr rtlCol="0">
            <a:normAutofit/>
          </a:bodyPr>
          <a:lstStyle/>
          <a:p>
            <a:pPr algn="ctr" rtl="0"/>
            <a:r>
              <a:rPr lang="es-ES" dirty="0" smtClean="0"/>
              <a:t>Problema</a:t>
            </a:r>
            <a:endParaRPr lang="es-ES" dirty="0"/>
          </a:p>
        </p:txBody>
      </p:sp>
      <p:sp>
        <p:nvSpPr>
          <p:cNvPr id="3" name="Marcador de contenido 2"/>
          <p:cNvSpPr>
            <a:spLocks noGrp="1"/>
          </p:cNvSpPr>
          <p:nvPr>
            <p:ph idx="1"/>
          </p:nvPr>
        </p:nvSpPr>
        <p:spPr/>
        <p:txBody>
          <a:bodyPr>
            <a:normAutofit/>
          </a:bodyPr>
          <a:lstStyle/>
          <a:p>
            <a:pPr marL="0" indent="0">
              <a:buNone/>
            </a:pPr>
            <a:r>
              <a:rPr lang="es-ES" sz="3600" dirty="0" smtClean="0"/>
              <a:t>Nos han mandado realizar un informe acerca de una instalación. Deberemos de realizar una instalación de red, en un edificio de policía nacional, en un edificio de policía municipal y en un centro de cálculos</a:t>
            </a:r>
            <a:endParaRPr lang="es-ES" sz="3600" dirty="0"/>
          </a:p>
        </p:txBody>
      </p:sp>
    </p:spTree>
    <p:extLst>
      <p:ext uri="{BB962C8B-B14F-4D97-AF65-F5344CB8AC3E}">
        <p14:creationId xmlns:p14="http://schemas.microsoft.com/office/powerpoint/2010/main" val="3180469327"/>
      </p:ext>
    </p:extLst>
  </p:cSld>
  <p:clrMapOvr>
    <a:masterClrMapping/>
  </p:clrMapOvr>
  <mc:AlternateContent xmlns:mc="http://schemas.openxmlformats.org/markup-compatibility/2006" xmlns:p14="http://schemas.microsoft.com/office/powerpoint/2010/main">
    <mc:Choice Requires="p14">
      <p:transition spd="med" p14:dur="700" advTm="5161">
        <p:fade/>
      </p:transition>
    </mc:Choice>
    <mc:Fallback xmlns="">
      <p:transition spd="med" advTm="5161">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Presupuesto (Policía Municipal)</a:t>
            </a:r>
            <a:endParaRPr lang="es-ES" dirty="0"/>
          </a:p>
        </p:txBody>
      </p:sp>
      <p:pic>
        <p:nvPicPr>
          <p:cNvPr id="5" name="Imagen 4"/>
          <p:cNvPicPr>
            <a:picLocks noChangeAspect="1"/>
          </p:cNvPicPr>
          <p:nvPr/>
        </p:nvPicPr>
        <p:blipFill>
          <a:blip r:embed="rId2"/>
          <a:stretch>
            <a:fillRect/>
          </a:stretch>
        </p:blipFill>
        <p:spPr>
          <a:xfrm>
            <a:off x="3517306" y="1893413"/>
            <a:ext cx="5157386" cy="4964587"/>
          </a:xfrm>
          <a:prstGeom prst="rect">
            <a:avLst/>
          </a:prstGeom>
        </p:spPr>
      </p:pic>
    </p:spTree>
    <p:extLst>
      <p:ext uri="{BB962C8B-B14F-4D97-AF65-F5344CB8AC3E}">
        <p14:creationId xmlns:p14="http://schemas.microsoft.com/office/powerpoint/2010/main" val="299552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Edificio de Centro de Cálculo</a:t>
            </a:r>
            <a:endParaRPr lang="es-ES" dirty="0"/>
          </a:p>
        </p:txBody>
      </p:sp>
    </p:spTree>
    <p:extLst>
      <p:ext uri="{BB962C8B-B14F-4D97-AF65-F5344CB8AC3E}">
        <p14:creationId xmlns:p14="http://schemas.microsoft.com/office/powerpoint/2010/main" val="247470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Plano de instalación (Centro de Cálculo)</a:t>
            </a:r>
            <a:endParaRPr lang="es-ES" dirty="0"/>
          </a:p>
        </p:txBody>
      </p:sp>
      <p:sp>
        <p:nvSpPr>
          <p:cNvPr id="3" name="Marcador de contenido 2"/>
          <p:cNvSpPr>
            <a:spLocks noGrp="1"/>
          </p:cNvSpPr>
          <p:nvPr>
            <p:ph idx="1"/>
          </p:nvPr>
        </p:nvSpPr>
        <p:spPr>
          <a:xfrm>
            <a:off x="335843" y="2314561"/>
            <a:ext cx="11691205" cy="3731238"/>
          </a:xfrm>
        </p:spPr>
        <p:txBody>
          <a:bodyPr>
            <a:normAutofit/>
          </a:bodyPr>
          <a:lstStyle/>
          <a:p>
            <a:r>
              <a:rPr lang="es-ES" dirty="0" smtClean="0"/>
              <a:t>Ordenadores: he utilizado 2 ordenadores más 2 de repuesto.</a:t>
            </a:r>
          </a:p>
          <a:p>
            <a:r>
              <a:rPr lang="es-ES" dirty="0" smtClean="0"/>
              <a:t>Routers: solo he utilizado un router.</a:t>
            </a:r>
          </a:p>
          <a:p>
            <a:r>
              <a:rPr lang="es-ES" dirty="0" smtClean="0"/>
              <a:t>Switches: he utilizado 1 switch (más </a:t>
            </a:r>
            <a:r>
              <a:rPr lang="es-ES" dirty="0"/>
              <a:t>1</a:t>
            </a:r>
            <a:r>
              <a:rPr lang="es-ES" dirty="0" smtClean="0"/>
              <a:t> de repuesto).</a:t>
            </a:r>
          </a:p>
          <a:p>
            <a:r>
              <a:rPr lang="es-ES" dirty="0" smtClean="0"/>
              <a:t>Cableado: he utilizado el cableado RJ-45. El cableado irá por falso suelo.</a:t>
            </a:r>
          </a:p>
        </p:txBody>
      </p:sp>
    </p:spTree>
    <p:extLst>
      <p:ext uri="{BB962C8B-B14F-4D97-AF65-F5344CB8AC3E}">
        <p14:creationId xmlns:p14="http://schemas.microsoft.com/office/powerpoint/2010/main" val="3064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0" y="447675"/>
            <a:ext cx="10572750" cy="969963"/>
          </a:xfrm>
        </p:spPr>
        <p:txBody>
          <a:bodyPr/>
          <a:lstStyle/>
          <a:p>
            <a:r>
              <a:rPr lang="es-ES" dirty="0" smtClean="0"/>
              <a:t>Plano de instalación (Centro de Cálculo)</a:t>
            </a:r>
            <a:endParaRPr lang="es-ES" dirty="0"/>
          </a:p>
        </p:txBody>
      </p:sp>
      <p:pic>
        <p:nvPicPr>
          <p:cNvPr id="5" name="Imagen 4" descr="M:\CUARENTENA\Redes Locales\PRÁCTICA FINAL\CPD\Plano CPD (COMPLETADO).jpg"/>
          <p:cNvPicPr/>
          <p:nvPr/>
        </p:nvPicPr>
        <p:blipFill>
          <a:blip r:embed="rId2">
            <a:extLst>
              <a:ext uri="{28A0092B-C50C-407E-A947-70E740481C1C}">
                <a14:useLocalDpi xmlns:a14="http://schemas.microsoft.com/office/drawing/2010/main" val="0"/>
              </a:ext>
            </a:extLst>
          </a:blip>
          <a:srcRect/>
          <a:stretch>
            <a:fillRect/>
          </a:stretch>
        </p:blipFill>
        <p:spPr bwMode="auto">
          <a:xfrm>
            <a:off x="1723351" y="1670908"/>
            <a:ext cx="8356563" cy="4977317"/>
          </a:xfrm>
          <a:prstGeom prst="rect">
            <a:avLst/>
          </a:prstGeom>
          <a:noFill/>
          <a:ln>
            <a:noFill/>
          </a:ln>
        </p:spPr>
      </p:pic>
    </p:spTree>
    <p:extLst>
      <p:ext uri="{BB962C8B-B14F-4D97-AF65-F5344CB8AC3E}">
        <p14:creationId xmlns:p14="http://schemas.microsoft.com/office/powerpoint/2010/main" val="264146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Presupuesto (Centro de Cálculo)</a:t>
            </a:r>
            <a:endParaRPr lang="es-ES" dirty="0"/>
          </a:p>
        </p:txBody>
      </p:sp>
      <p:pic>
        <p:nvPicPr>
          <p:cNvPr id="4" name="Imagen 3"/>
          <p:cNvPicPr>
            <a:picLocks noChangeAspect="1"/>
          </p:cNvPicPr>
          <p:nvPr/>
        </p:nvPicPr>
        <p:blipFill rotWithShape="1">
          <a:blip r:embed="rId2"/>
          <a:srcRect l="969" t="1196"/>
          <a:stretch/>
        </p:blipFill>
        <p:spPr>
          <a:xfrm>
            <a:off x="3130476" y="1968648"/>
            <a:ext cx="4701092" cy="4808669"/>
          </a:xfrm>
          <a:prstGeom prst="rect">
            <a:avLst/>
          </a:prstGeom>
        </p:spPr>
      </p:pic>
    </p:spTree>
    <p:extLst>
      <p:ext uri="{BB962C8B-B14F-4D97-AF65-F5344CB8AC3E}">
        <p14:creationId xmlns:p14="http://schemas.microsoft.com/office/powerpoint/2010/main" val="422763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Hardware que he utilizado</a:t>
            </a:r>
            <a:endParaRPr lang="es-ES" dirty="0"/>
          </a:p>
        </p:txBody>
      </p:sp>
    </p:spTree>
    <p:extLst>
      <p:ext uri="{BB962C8B-B14F-4D97-AF65-F5344CB8AC3E}">
        <p14:creationId xmlns:p14="http://schemas.microsoft.com/office/powerpoint/2010/main" val="23112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206536" y="232524"/>
            <a:ext cx="3547884" cy="1232178"/>
          </a:xfr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p>
            <a:r>
              <a:rPr lang="es-ES" sz="1600" dirty="0"/>
              <a:t>Ordenador: </a:t>
            </a:r>
          </a:p>
          <a:p>
            <a:pPr lvl="1"/>
            <a:r>
              <a:rPr lang="es-ES" dirty="0"/>
              <a:t>Marca: HP.</a:t>
            </a:r>
          </a:p>
          <a:p>
            <a:pPr lvl="1"/>
            <a:r>
              <a:rPr lang="es-ES" dirty="0"/>
              <a:t>Modelo: </a:t>
            </a:r>
            <a:r>
              <a:rPr lang="es-ES" dirty="0" err="1"/>
              <a:t>All</a:t>
            </a:r>
            <a:r>
              <a:rPr lang="es-ES" dirty="0"/>
              <a:t>-in-</a:t>
            </a:r>
            <a:r>
              <a:rPr lang="es-ES" dirty="0" err="1"/>
              <a:t>One</a:t>
            </a:r>
            <a:r>
              <a:rPr lang="es-ES" dirty="0"/>
              <a:t> 24-f0095ns</a:t>
            </a:r>
          </a:p>
        </p:txBody>
      </p:sp>
      <p:pic>
        <p:nvPicPr>
          <p:cNvPr id="7" name="Imagen 6" descr="D:\Users\Jesús\Downloads\All-in-One---HP-24-f0095ns--23.8_-FHD--Intel®-Celeron®-J4005--8-GB-RAM--256-GB-SSD--FreeDOS--Blanco"/>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524" y="1609949"/>
            <a:ext cx="2838954" cy="1843256"/>
          </a:xfrm>
          <a:prstGeom prst="rect">
            <a:avLst/>
          </a:prstGeom>
          <a:noFill/>
          <a:ln>
            <a:noFill/>
          </a:ln>
        </p:spPr>
      </p:pic>
      <p:sp>
        <p:nvSpPr>
          <p:cNvPr id="10" name="Marcador de contenido 2"/>
          <p:cNvSpPr txBox="1">
            <a:spLocks/>
          </p:cNvSpPr>
          <p:nvPr/>
        </p:nvSpPr>
        <p:spPr>
          <a:xfrm>
            <a:off x="4075245" y="385203"/>
            <a:ext cx="3347532" cy="1079500"/>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defPPr rtl="0">
              <a:defRPr lang="es-ES"/>
            </a:defPPr>
            <a:lvl1pPr marL="342900" indent="-342900">
              <a:spcBef>
                <a:spcPct val="20000"/>
              </a:spcBef>
              <a:spcAft>
                <a:spcPts val="600"/>
              </a:spcAft>
              <a:buClr>
                <a:schemeClr val="accent1"/>
              </a:buClr>
              <a:buFont typeface="Wingdings 2" charset="2"/>
              <a:buChar char=""/>
              <a:defRPr sz="1600"/>
            </a:lvl1pPr>
            <a:lvl2pPr marL="742950" lvl="1" indent="-285750">
              <a:spcBef>
                <a:spcPct val="20000"/>
              </a:spcBef>
              <a:spcAft>
                <a:spcPts val="600"/>
              </a:spcAft>
              <a:buClr>
                <a:schemeClr val="accent1"/>
              </a:buClr>
              <a:buFont typeface="Wingdings 2" charset="2"/>
              <a:buChar char=""/>
              <a:defRPr sz="1600"/>
            </a:lvl2pPr>
            <a:lvl3pPr marL="1143000" indent="-228600">
              <a:spcBef>
                <a:spcPct val="20000"/>
              </a:spcBef>
              <a:spcAft>
                <a:spcPts val="600"/>
              </a:spcAft>
              <a:buClr>
                <a:schemeClr val="accent1"/>
              </a:buClr>
              <a:buFont typeface="Wingdings 2" charset="2"/>
              <a:buChar char=""/>
              <a:defRPr sz="1400"/>
            </a:lvl3pPr>
            <a:lvl4pPr marL="1600200" indent="-228600">
              <a:spcBef>
                <a:spcPct val="20000"/>
              </a:spcBef>
              <a:spcAft>
                <a:spcPts val="600"/>
              </a:spcAft>
              <a:buClr>
                <a:schemeClr val="accent1"/>
              </a:buClr>
              <a:buFont typeface="Wingdings 2" charset="2"/>
              <a:buChar char=""/>
              <a:defRPr sz="1200"/>
            </a:lvl4pPr>
            <a:lvl5pPr marL="2057400" indent="-228600">
              <a:spcBef>
                <a:spcPct val="20000"/>
              </a:spcBef>
              <a:spcAft>
                <a:spcPts val="600"/>
              </a:spcAft>
              <a:buClr>
                <a:schemeClr val="accent1"/>
              </a:buClr>
              <a:buFont typeface="Wingdings 2" charset="2"/>
              <a:buChar char=""/>
              <a:defRPr sz="1200"/>
            </a:lvl5pPr>
            <a:lvl6pPr marL="2400000" indent="-228600">
              <a:spcBef>
                <a:spcPct val="20000"/>
              </a:spcBef>
              <a:spcAft>
                <a:spcPts val="600"/>
              </a:spcAft>
              <a:buClr>
                <a:schemeClr val="accent1"/>
              </a:buClr>
              <a:buFont typeface="Wingdings 2" charset="2"/>
              <a:buChar char=""/>
              <a:defRPr sz="1200"/>
            </a:lvl6pPr>
            <a:lvl7pPr marL="2800000" indent="-228600">
              <a:spcBef>
                <a:spcPct val="20000"/>
              </a:spcBef>
              <a:spcAft>
                <a:spcPts val="600"/>
              </a:spcAft>
              <a:buClr>
                <a:schemeClr val="accent1"/>
              </a:buClr>
              <a:buFont typeface="Wingdings 2" charset="2"/>
              <a:buChar char=""/>
              <a:defRPr sz="1200"/>
            </a:lvl7pPr>
            <a:lvl8pPr marL="3200000" indent="-228600">
              <a:spcBef>
                <a:spcPct val="20000"/>
              </a:spcBef>
              <a:spcAft>
                <a:spcPts val="600"/>
              </a:spcAft>
              <a:buClr>
                <a:schemeClr val="accent1"/>
              </a:buClr>
              <a:buFont typeface="Wingdings 2" charset="2"/>
              <a:buChar char=""/>
              <a:defRPr sz="1200"/>
            </a:lvl8pPr>
            <a:lvl9pPr marL="3600000" indent="-228600">
              <a:spcBef>
                <a:spcPct val="20000"/>
              </a:spcBef>
              <a:spcAft>
                <a:spcPts val="600"/>
              </a:spcAft>
              <a:buClr>
                <a:schemeClr val="accent1"/>
              </a:buClr>
              <a:buFont typeface="Wingdings 2" charset="2"/>
              <a:buChar char=""/>
              <a:defRPr sz="1200"/>
            </a:lvl9pPr>
          </a:lstStyle>
          <a:p>
            <a:r>
              <a:rPr lang="es-ES" dirty="0"/>
              <a:t>Switch: </a:t>
            </a:r>
          </a:p>
          <a:p>
            <a:r>
              <a:rPr lang="es-ES" dirty="0"/>
              <a:t>Marca: Cisco </a:t>
            </a:r>
            <a:r>
              <a:rPr lang="es-ES" dirty="0" err="1"/>
              <a:t>Systems</a:t>
            </a:r>
            <a:r>
              <a:rPr lang="es-ES" dirty="0"/>
              <a:t>.</a:t>
            </a:r>
          </a:p>
          <a:p>
            <a:pPr lvl="1"/>
            <a:r>
              <a:rPr lang="es-ES" dirty="0"/>
              <a:t>Modelo: SG350-10-K9-EU</a:t>
            </a:r>
          </a:p>
        </p:txBody>
      </p:sp>
      <p:pic>
        <p:nvPicPr>
          <p:cNvPr id="11" name="Imagen 10"/>
          <p:cNvPicPr/>
          <p:nvPr/>
        </p:nvPicPr>
        <p:blipFill>
          <a:blip r:embed="rId4">
            <a:extLst>
              <a:ext uri="{28A0092B-C50C-407E-A947-70E740481C1C}">
                <a14:useLocalDpi xmlns:a14="http://schemas.microsoft.com/office/drawing/2010/main" val="0"/>
              </a:ext>
            </a:extLst>
          </a:blip>
          <a:stretch>
            <a:fillRect/>
          </a:stretch>
        </p:blipFill>
        <p:spPr>
          <a:xfrm>
            <a:off x="4870086" y="1609950"/>
            <a:ext cx="2224124" cy="1437789"/>
          </a:xfrm>
          <a:prstGeom prst="rect">
            <a:avLst/>
          </a:prstGeom>
        </p:spPr>
      </p:pic>
      <p:sp>
        <p:nvSpPr>
          <p:cNvPr id="12" name="Marcador de contenido 2"/>
          <p:cNvSpPr txBox="1">
            <a:spLocks/>
          </p:cNvSpPr>
          <p:nvPr/>
        </p:nvSpPr>
        <p:spPr>
          <a:xfrm>
            <a:off x="206535" y="3797168"/>
            <a:ext cx="3031517" cy="979227"/>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defPPr rtl="0">
              <a:defRPr lang="es-ES"/>
            </a:defPPr>
            <a:lvl1pPr marL="342900" indent="-342900">
              <a:spcBef>
                <a:spcPct val="20000"/>
              </a:spcBef>
              <a:spcAft>
                <a:spcPts val="600"/>
              </a:spcAft>
              <a:buClr>
                <a:schemeClr val="accent1"/>
              </a:buClr>
              <a:buFont typeface="Wingdings 2" charset="2"/>
              <a:buChar char=""/>
              <a:defRPr sz="1600"/>
            </a:lvl1pPr>
            <a:lvl2pPr marL="742950" lvl="1" indent="-285750">
              <a:spcBef>
                <a:spcPct val="20000"/>
              </a:spcBef>
              <a:spcAft>
                <a:spcPts val="600"/>
              </a:spcAft>
              <a:buClr>
                <a:schemeClr val="accent1"/>
              </a:buClr>
              <a:buFont typeface="Wingdings 2" charset="2"/>
              <a:buChar char=""/>
              <a:defRPr sz="1600"/>
            </a:lvl2pPr>
            <a:lvl3pPr marL="1143000" indent="-228600">
              <a:spcBef>
                <a:spcPct val="20000"/>
              </a:spcBef>
              <a:spcAft>
                <a:spcPts val="600"/>
              </a:spcAft>
              <a:buClr>
                <a:schemeClr val="accent1"/>
              </a:buClr>
              <a:buFont typeface="Wingdings 2" charset="2"/>
              <a:buChar char=""/>
              <a:defRPr sz="1400"/>
            </a:lvl3pPr>
            <a:lvl4pPr marL="1600200" indent="-228600">
              <a:spcBef>
                <a:spcPct val="20000"/>
              </a:spcBef>
              <a:spcAft>
                <a:spcPts val="600"/>
              </a:spcAft>
              <a:buClr>
                <a:schemeClr val="accent1"/>
              </a:buClr>
              <a:buFont typeface="Wingdings 2" charset="2"/>
              <a:buChar char=""/>
              <a:defRPr sz="1200"/>
            </a:lvl4pPr>
            <a:lvl5pPr marL="2057400" indent="-228600">
              <a:spcBef>
                <a:spcPct val="20000"/>
              </a:spcBef>
              <a:spcAft>
                <a:spcPts val="600"/>
              </a:spcAft>
              <a:buClr>
                <a:schemeClr val="accent1"/>
              </a:buClr>
              <a:buFont typeface="Wingdings 2" charset="2"/>
              <a:buChar char=""/>
              <a:defRPr sz="1200"/>
            </a:lvl5pPr>
            <a:lvl6pPr marL="2400000" indent="-228600">
              <a:spcBef>
                <a:spcPct val="20000"/>
              </a:spcBef>
              <a:spcAft>
                <a:spcPts val="600"/>
              </a:spcAft>
              <a:buClr>
                <a:schemeClr val="accent1"/>
              </a:buClr>
              <a:buFont typeface="Wingdings 2" charset="2"/>
              <a:buChar char=""/>
              <a:defRPr sz="1200"/>
            </a:lvl6pPr>
            <a:lvl7pPr marL="2800000" indent="-228600">
              <a:spcBef>
                <a:spcPct val="20000"/>
              </a:spcBef>
              <a:spcAft>
                <a:spcPts val="600"/>
              </a:spcAft>
              <a:buClr>
                <a:schemeClr val="accent1"/>
              </a:buClr>
              <a:buFont typeface="Wingdings 2" charset="2"/>
              <a:buChar char=""/>
              <a:defRPr sz="1200"/>
            </a:lvl7pPr>
            <a:lvl8pPr marL="3200000" indent="-228600">
              <a:spcBef>
                <a:spcPct val="20000"/>
              </a:spcBef>
              <a:spcAft>
                <a:spcPts val="600"/>
              </a:spcAft>
              <a:buClr>
                <a:schemeClr val="accent1"/>
              </a:buClr>
              <a:buFont typeface="Wingdings 2" charset="2"/>
              <a:buChar char=""/>
              <a:defRPr sz="1200"/>
            </a:lvl8pPr>
            <a:lvl9pPr marL="3600000" indent="-228600">
              <a:spcBef>
                <a:spcPct val="20000"/>
              </a:spcBef>
              <a:spcAft>
                <a:spcPts val="600"/>
              </a:spcAft>
              <a:buClr>
                <a:schemeClr val="accent1"/>
              </a:buClr>
              <a:buFont typeface="Wingdings 2" charset="2"/>
              <a:buChar char=""/>
              <a:defRPr sz="1200"/>
            </a:lvl9pPr>
          </a:lstStyle>
          <a:p>
            <a:r>
              <a:rPr lang="es-ES" dirty="0"/>
              <a:t>Router: </a:t>
            </a:r>
          </a:p>
          <a:p>
            <a:pPr lvl="1"/>
            <a:r>
              <a:rPr lang="es-ES" dirty="0"/>
              <a:t>Marca: TP-Link.</a:t>
            </a:r>
          </a:p>
          <a:p>
            <a:pPr lvl="1"/>
            <a:r>
              <a:rPr lang="es-ES" dirty="0"/>
              <a:t>Modelo: TL-MR6400</a:t>
            </a:r>
          </a:p>
        </p:txBody>
      </p:sp>
      <p:pic>
        <p:nvPicPr>
          <p:cNvPr id="13" name="Imagen 12"/>
          <p:cNvPicPr/>
          <p:nvPr/>
        </p:nvPicPr>
        <p:blipFill>
          <a:blip r:embed="rId5" cstate="print">
            <a:extLst>
              <a:ext uri="{28A0092B-C50C-407E-A947-70E740481C1C}">
                <a14:useLocalDpi xmlns:a14="http://schemas.microsoft.com/office/drawing/2010/main" val="0"/>
              </a:ext>
            </a:extLst>
          </a:blip>
          <a:stretch>
            <a:fillRect/>
          </a:stretch>
        </p:blipFill>
        <p:spPr>
          <a:xfrm>
            <a:off x="800736" y="4922322"/>
            <a:ext cx="1931706" cy="1726697"/>
          </a:xfrm>
          <a:prstGeom prst="rect">
            <a:avLst/>
          </a:prstGeom>
        </p:spPr>
      </p:pic>
      <p:sp>
        <p:nvSpPr>
          <p:cNvPr id="14" name="Marcador de contenido 2"/>
          <p:cNvSpPr txBox="1">
            <a:spLocks/>
          </p:cNvSpPr>
          <p:nvPr/>
        </p:nvSpPr>
        <p:spPr>
          <a:xfrm>
            <a:off x="4075244" y="3797168"/>
            <a:ext cx="4398963" cy="1603171"/>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defPPr rtl="0">
              <a:defRPr lang="es-ES"/>
            </a:defPPr>
            <a:lvl1pPr marL="342900" indent="-342900">
              <a:spcBef>
                <a:spcPct val="20000"/>
              </a:spcBef>
              <a:spcAft>
                <a:spcPts val="600"/>
              </a:spcAft>
              <a:buClr>
                <a:schemeClr val="accent1"/>
              </a:buClr>
              <a:buFont typeface="Wingdings 2" charset="2"/>
              <a:buChar char=""/>
              <a:defRPr sz="1600"/>
            </a:lvl1pPr>
            <a:lvl2pPr marL="742950" lvl="1" indent="-285750">
              <a:spcBef>
                <a:spcPct val="20000"/>
              </a:spcBef>
              <a:spcAft>
                <a:spcPts val="600"/>
              </a:spcAft>
              <a:buClr>
                <a:schemeClr val="accent1"/>
              </a:buClr>
              <a:buFont typeface="Wingdings 2" charset="2"/>
              <a:buChar char=""/>
              <a:defRPr sz="1600"/>
            </a:lvl2pPr>
            <a:lvl3pPr marL="1143000" indent="-228600">
              <a:spcBef>
                <a:spcPct val="20000"/>
              </a:spcBef>
              <a:spcAft>
                <a:spcPts val="600"/>
              </a:spcAft>
              <a:buClr>
                <a:schemeClr val="accent1"/>
              </a:buClr>
              <a:buFont typeface="Wingdings 2" charset="2"/>
              <a:buChar char=""/>
              <a:defRPr sz="1400"/>
            </a:lvl3pPr>
            <a:lvl4pPr marL="1600200" indent="-228600">
              <a:spcBef>
                <a:spcPct val="20000"/>
              </a:spcBef>
              <a:spcAft>
                <a:spcPts val="600"/>
              </a:spcAft>
              <a:buClr>
                <a:schemeClr val="accent1"/>
              </a:buClr>
              <a:buFont typeface="Wingdings 2" charset="2"/>
              <a:buChar char=""/>
              <a:defRPr sz="1200"/>
            </a:lvl4pPr>
            <a:lvl5pPr marL="2057400" indent="-228600">
              <a:spcBef>
                <a:spcPct val="20000"/>
              </a:spcBef>
              <a:spcAft>
                <a:spcPts val="600"/>
              </a:spcAft>
              <a:buClr>
                <a:schemeClr val="accent1"/>
              </a:buClr>
              <a:buFont typeface="Wingdings 2" charset="2"/>
              <a:buChar char=""/>
              <a:defRPr sz="1200"/>
            </a:lvl5pPr>
            <a:lvl6pPr marL="2400000" indent="-228600">
              <a:spcBef>
                <a:spcPct val="20000"/>
              </a:spcBef>
              <a:spcAft>
                <a:spcPts val="600"/>
              </a:spcAft>
              <a:buClr>
                <a:schemeClr val="accent1"/>
              </a:buClr>
              <a:buFont typeface="Wingdings 2" charset="2"/>
              <a:buChar char=""/>
              <a:defRPr sz="1200"/>
            </a:lvl6pPr>
            <a:lvl7pPr marL="2800000" indent="-228600">
              <a:spcBef>
                <a:spcPct val="20000"/>
              </a:spcBef>
              <a:spcAft>
                <a:spcPts val="600"/>
              </a:spcAft>
              <a:buClr>
                <a:schemeClr val="accent1"/>
              </a:buClr>
              <a:buFont typeface="Wingdings 2" charset="2"/>
              <a:buChar char=""/>
              <a:defRPr sz="1200"/>
            </a:lvl7pPr>
            <a:lvl8pPr marL="3200000" indent="-228600">
              <a:spcBef>
                <a:spcPct val="20000"/>
              </a:spcBef>
              <a:spcAft>
                <a:spcPts val="600"/>
              </a:spcAft>
              <a:buClr>
                <a:schemeClr val="accent1"/>
              </a:buClr>
              <a:buFont typeface="Wingdings 2" charset="2"/>
              <a:buChar char=""/>
              <a:defRPr sz="1200"/>
            </a:lvl8pPr>
            <a:lvl9pPr marL="3600000" indent="-228600">
              <a:spcBef>
                <a:spcPct val="20000"/>
              </a:spcBef>
              <a:spcAft>
                <a:spcPts val="600"/>
              </a:spcAft>
              <a:buClr>
                <a:schemeClr val="accent1"/>
              </a:buClr>
              <a:buFont typeface="Wingdings 2" charset="2"/>
              <a:buChar char=""/>
              <a:defRPr sz="1200"/>
            </a:lvl9pPr>
          </a:lstStyle>
          <a:p>
            <a:r>
              <a:rPr lang="es-ES" dirty="0"/>
              <a:t>Servidor: </a:t>
            </a:r>
          </a:p>
          <a:p>
            <a:pPr lvl="1"/>
            <a:r>
              <a:rPr lang="es-ES" dirty="0"/>
              <a:t>Marca: </a:t>
            </a:r>
            <a:r>
              <a:rPr lang="en-US" dirty="0"/>
              <a:t>My Cloud Pro Series (de Western Digital). </a:t>
            </a:r>
            <a:r>
              <a:rPr lang="es-ES" dirty="0"/>
              <a:t>Modelo: SG350-10-K9-EU.</a:t>
            </a:r>
          </a:p>
          <a:p>
            <a:pPr lvl="1"/>
            <a:r>
              <a:rPr lang="es-ES" dirty="0"/>
              <a:t>Modelo: PR4100</a:t>
            </a:r>
          </a:p>
        </p:txBody>
      </p:sp>
      <p:pic>
        <p:nvPicPr>
          <p:cNvPr id="15" name="Imagen 14"/>
          <p:cNvPicPr/>
          <p:nvPr/>
        </p:nvPicPr>
        <p:blipFill>
          <a:blip r:embed="rId6">
            <a:extLst>
              <a:ext uri="{28A0092B-C50C-407E-A947-70E740481C1C}">
                <a14:useLocalDpi xmlns:a14="http://schemas.microsoft.com/office/drawing/2010/main" val="0"/>
              </a:ext>
            </a:extLst>
          </a:blip>
          <a:stretch>
            <a:fillRect/>
          </a:stretch>
        </p:blipFill>
        <p:spPr>
          <a:xfrm>
            <a:off x="6698680" y="4876670"/>
            <a:ext cx="1248092" cy="1653224"/>
          </a:xfrm>
          <a:prstGeom prst="rect">
            <a:avLst/>
          </a:prstGeom>
        </p:spPr>
      </p:pic>
      <p:sp>
        <p:nvSpPr>
          <p:cNvPr id="16" name="Marcador de contenido 2"/>
          <p:cNvSpPr txBox="1">
            <a:spLocks/>
          </p:cNvSpPr>
          <p:nvPr/>
        </p:nvSpPr>
        <p:spPr>
          <a:xfrm>
            <a:off x="8474206" y="232524"/>
            <a:ext cx="3480977" cy="875514"/>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defPPr rtl="0">
              <a:defRPr lang="es-ES"/>
            </a:defPPr>
            <a:lvl1pPr marL="342900" indent="-342900">
              <a:spcBef>
                <a:spcPct val="20000"/>
              </a:spcBef>
              <a:spcAft>
                <a:spcPts val="600"/>
              </a:spcAft>
              <a:buClr>
                <a:schemeClr val="accent1"/>
              </a:buClr>
              <a:buFont typeface="Wingdings 2" charset="2"/>
              <a:buChar char=""/>
              <a:defRPr sz="1600"/>
            </a:lvl1pPr>
            <a:lvl2pPr marL="742950" lvl="1" indent="-285750">
              <a:spcBef>
                <a:spcPct val="20000"/>
              </a:spcBef>
              <a:spcAft>
                <a:spcPts val="600"/>
              </a:spcAft>
              <a:buClr>
                <a:schemeClr val="accent1"/>
              </a:buClr>
              <a:buFont typeface="Wingdings 2" charset="2"/>
              <a:buChar char=""/>
              <a:defRPr sz="1600"/>
            </a:lvl2pPr>
            <a:lvl3pPr marL="1143000" indent="-228600">
              <a:spcBef>
                <a:spcPct val="20000"/>
              </a:spcBef>
              <a:spcAft>
                <a:spcPts val="600"/>
              </a:spcAft>
              <a:buClr>
                <a:schemeClr val="accent1"/>
              </a:buClr>
              <a:buFont typeface="Wingdings 2" charset="2"/>
              <a:buChar char=""/>
              <a:defRPr sz="1400"/>
            </a:lvl3pPr>
            <a:lvl4pPr marL="1600200" indent="-228600">
              <a:spcBef>
                <a:spcPct val="20000"/>
              </a:spcBef>
              <a:spcAft>
                <a:spcPts val="600"/>
              </a:spcAft>
              <a:buClr>
                <a:schemeClr val="accent1"/>
              </a:buClr>
              <a:buFont typeface="Wingdings 2" charset="2"/>
              <a:buChar char=""/>
              <a:defRPr sz="1200"/>
            </a:lvl4pPr>
            <a:lvl5pPr marL="2057400" indent="-228600">
              <a:spcBef>
                <a:spcPct val="20000"/>
              </a:spcBef>
              <a:spcAft>
                <a:spcPts val="600"/>
              </a:spcAft>
              <a:buClr>
                <a:schemeClr val="accent1"/>
              </a:buClr>
              <a:buFont typeface="Wingdings 2" charset="2"/>
              <a:buChar char=""/>
              <a:defRPr sz="1200"/>
            </a:lvl5pPr>
            <a:lvl6pPr marL="2400000" indent="-228600">
              <a:spcBef>
                <a:spcPct val="20000"/>
              </a:spcBef>
              <a:spcAft>
                <a:spcPts val="600"/>
              </a:spcAft>
              <a:buClr>
                <a:schemeClr val="accent1"/>
              </a:buClr>
              <a:buFont typeface="Wingdings 2" charset="2"/>
              <a:buChar char=""/>
              <a:defRPr sz="1200"/>
            </a:lvl6pPr>
            <a:lvl7pPr marL="2800000" indent="-228600">
              <a:spcBef>
                <a:spcPct val="20000"/>
              </a:spcBef>
              <a:spcAft>
                <a:spcPts val="600"/>
              </a:spcAft>
              <a:buClr>
                <a:schemeClr val="accent1"/>
              </a:buClr>
              <a:buFont typeface="Wingdings 2" charset="2"/>
              <a:buChar char=""/>
              <a:defRPr sz="1200"/>
            </a:lvl7pPr>
            <a:lvl8pPr marL="3200000" indent="-228600">
              <a:spcBef>
                <a:spcPct val="20000"/>
              </a:spcBef>
              <a:spcAft>
                <a:spcPts val="600"/>
              </a:spcAft>
              <a:buClr>
                <a:schemeClr val="accent1"/>
              </a:buClr>
              <a:buFont typeface="Wingdings 2" charset="2"/>
              <a:buChar char=""/>
              <a:defRPr sz="1200"/>
            </a:lvl8pPr>
            <a:lvl9pPr marL="3600000" indent="-228600">
              <a:spcBef>
                <a:spcPct val="20000"/>
              </a:spcBef>
              <a:spcAft>
                <a:spcPts val="600"/>
              </a:spcAft>
              <a:buClr>
                <a:schemeClr val="accent1"/>
              </a:buClr>
              <a:buFont typeface="Wingdings 2" charset="2"/>
              <a:buChar char=""/>
              <a:defRPr sz="1200"/>
            </a:lvl9pPr>
          </a:lstStyle>
          <a:p>
            <a:r>
              <a:rPr lang="es-ES" dirty="0"/>
              <a:t>Rack: </a:t>
            </a:r>
          </a:p>
          <a:p>
            <a:pPr lvl="1"/>
            <a:r>
              <a:rPr lang="es-ES" dirty="0"/>
              <a:t>Marca: </a:t>
            </a:r>
            <a:r>
              <a:rPr lang="es-ES" dirty="0" err="1"/>
              <a:t>PcComponentes</a:t>
            </a:r>
            <a:r>
              <a:rPr lang="es-ES" dirty="0"/>
              <a:t>.</a:t>
            </a:r>
          </a:p>
        </p:txBody>
      </p:sp>
      <p:pic>
        <p:nvPicPr>
          <p:cNvPr id="17" name="Imagen 16"/>
          <p:cNvPicPr/>
          <p:nvPr/>
        </p:nvPicPr>
        <p:blipFill>
          <a:blip r:embed="rId7" cstate="print">
            <a:extLst>
              <a:ext uri="{28A0092B-C50C-407E-A947-70E740481C1C}">
                <a14:useLocalDpi xmlns:a14="http://schemas.microsoft.com/office/drawing/2010/main" val="0"/>
              </a:ext>
            </a:extLst>
          </a:blip>
          <a:stretch>
            <a:fillRect/>
          </a:stretch>
        </p:blipFill>
        <p:spPr>
          <a:xfrm>
            <a:off x="9687918" y="1312024"/>
            <a:ext cx="1435342" cy="2015378"/>
          </a:xfrm>
          <a:prstGeom prst="rect">
            <a:avLst/>
          </a:prstGeom>
        </p:spPr>
      </p:pic>
      <p:sp>
        <p:nvSpPr>
          <p:cNvPr id="18" name="Marcador de contenido 2"/>
          <p:cNvSpPr txBox="1">
            <a:spLocks/>
          </p:cNvSpPr>
          <p:nvPr/>
        </p:nvSpPr>
        <p:spPr>
          <a:xfrm>
            <a:off x="8928847" y="3797170"/>
            <a:ext cx="3026337" cy="1079500"/>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defPPr rtl="0">
              <a:defRPr lang="es-ES"/>
            </a:defPPr>
            <a:lvl1pPr marL="342900" indent="-342900">
              <a:spcBef>
                <a:spcPct val="20000"/>
              </a:spcBef>
              <a:spcAft>
                <a:spcPts val="600"/>
              </a:spcAft>
              <a:buClr>
                <a:schemeClr val="accent1"/>
              </a:buClr>
              <a:buFont typeface="Wingdings 2" charset="2"/>
              <a:buChar char=""/>
              <a:defRPr sz="1600"/>
            </a:lvl1pPr>
            <a:lvl2pPr marL="742950" lvl="1" indent="-285750">
              <a:spcBef>
                <a:spcPct val="20000"/>
              </a:spcBef>
              <a:spcAft>
                <a:spcPts val="600"/>
              </a:spcAft>
              <a:buClr>
                <a:schemeClr val="accent1"/>
              </a:buClr>
              <a:buFont typeface="Wingdings 2" charset="2"/>
              <a:buChar char=""/>
              <a:defRPr sz="1600"/>
            </a:lvl2pPr>
            <a:lvl3pPr marL="1143000" indent="-228600">
              <a:spcBef>
                <a:spcPct val="20000"/>
              </a:spcBef>
              <a:spcAft>
                <a:spcPts val="600"/>
              </a:spcAft>
              <a:buClr>
                <a:schemeClr val="accent1"/>
              </a:buClr>
              <a:buFont typeface="Wingdings 2" charset="2"/>
              <a:buChar char=""/>
              <a:defRPr sz="1400"/>
            </a:lvl3pPr>
            <a:lvl4pPr marL="1600200" indent="-228600">
              <a:spcBef>
                <a:spcPct val="20000"/>
              </a:spcBef>
              <a:spcAft>
                <a:spcPts val="600"/>
              </a:spcAft>
              <a:buClr>
                <a:schemeClr val="accent1"/>
              </a:buClr>
              <a:buFont typeface="Wingdings 2" charset="2"/>
              <a:buChar char=""/>
              <a:defRPr sz="1200"/>
            </a:lvl4pPr>
            <a:lvl5pPr marL="2057400" indent="-228600">
              <a:spcBef>
                <a:spcPct val="20000"/>
              </a:spcBef>
              <a:spcAft>
                <a:spcPts val="600"/>
              </a:spcAft>
              <a:buClr>
                <a:schemeClr val="accent1"/>
              </a:buClr>
              <a:buFont typeface="Wingdings 2" charset="2"/>
              <a:buChar char=""/>
              <a:defRPr sz="1200"/>
            </a:lvl5pPr>
            <a:lvl6pPr marL="2400000" indent="-228600">
              <a:spcBef>
                <a:spcPct val="20000"/>
              </a:spcBef>
              <a:spcAft>
                <a:spcPts val="600"/>
              </a:spcAft>
              <a:buClr>
                <a:schemeClr val="accent1"/>
              </a:buClr>
              <a:buFont typeface="Wingdings 2" charset="2"/>
              <a:buChar char=""/>
              <a:defRPr sz="1200"/>
            </a:lvl6pPr>
            <a:lvl7pPr marL="2800000" indent="-228600">
              <a:spcBef>
                <a:spcPct val="20000"/>
              </a:spcBef>
              <a:spcAft>
                <a:spcPts val="600"/>
              </a:spcAft>
              <a:buClr>
                <a:schemeClr val="accent1"/>
              </a:buClr>
              <a:buFont typeface="Wingdings 2" charset="2"/>
              <a:buChar char=""/>
              <a:defRPr sz="1200"/>
            </a:lvl7pPr>
            <a:lvl8pPr marL="3200000" indent="-228600">
              <a:spcBef>
                <a:spcPct val="20000"/>
              </a:spcBef>
              <a:spcAft>
                <a:spcPts val="600"/>
              </a:spcAft>
              <a:buClr>
                <a:schemeClr val="accent1"/>
              </a:buClr>
              <a:buFont typeface="Wingdings 2" charset="2"/>
              <a:buChar char=""/>
              <a:defRPr sz="1200"/>
            </a:lvl8pPr>
            <a:lvl9pPr marL="3600000" indent="-228600">
              <a:spcBef>
                <a:spcPct val="20000"/>
              </a:spcBef>
              <a:spcAft>
                <a:spcPts val="600"/>
              </a:spcAft>
              <a:buClr>
                <a:schemeClr val="accent1"/>
              </a:buClr>
              <a:buFont typeface="Wingdings 2" charset="2"/>
              <a:buChar char=""/>
              <a:defRPr sz="1200"/>
            </a:lvl9pPr>
          </a:lstStyle>
          <a:p>
            <a:r>
              <a:rPr lang="es-ES" dirty="0"/>
              <a:t>Cable: </a:t>
            </a:r>
          </a:p>
          <a:p>
            <a:pPr lvl="1"/>
            <a:r>
              <a:rPr lang="es-ES" dirty="0"/>
              <a:t>UTP:</a:t>
            </a:r>
          </a:p>
          <a:p>
            <a:pPr lvl="2"/>
            <a:r>
              <a:rPr lang="es-ES" dirty="0"/>
              <a:t>Marca: </a:t>
            </a:r>
            <a:r>
              <a:rPr lang="es-ES" dirty="0" err="1"/>
              <a:t>Mr.Tronic</a:t>
            </a:r>
            <a:r>
              <a:rPr lang="es-ES" dirty="0"/>
              <a:t>.</a:t>
            </a:r>
          </a:p>
        </p:txBody>
      </p:sp>
      <p:pic>
        <p:nvPicPr>
          <p:cNvPr id="19" name="Imagen 18"/>
          <p:cNvPicPr/>
          <p:nvPr/>
        </p:nvPicPr>
        <p:blipFill>
          <a:blip r:embed="rId8">
            <a:extLst>
              <a:ext uri="{28A0092B-C50C-407E-A947-70E740481C1C}">
                <a14:useLocalDpi xmlns:a14="http://schemas.microsoft.com/office/drawing/2010/main" val="0"/>
              </a:ext>
            </a:extLst>
          </a:blip>
          <a:stretch>
            <a:fillRect/>
          </a:stretch>
        </p:blipFill>
        <p:spPr>
          <a:xfrm>
            <a:off x="9531742" y="4922322"/>
            <a:ext cx="1820545" cy="1845945"/>
          </a:xfrm>
          <a:prstGeom prst="rect">
            <a:avLst/>
          </a:prstGeom>
        </p:spPr>
      </p:pic>
    </p:spTree>
    <p:extLst>
      <p:ext uri="{BB962C8B-B14F-4D97-AF65-F5344CB8AC3E}">
        <p14:creationId xmlns:p14="http://schemas.microsoft.com/office/powerpoint/2010/main" val="180608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txBox="1">
            <a:spLocks/>
          </p:cNvSpPr>
          <p:nvPr/>
        </p:nvSpPr>
        <p:spPr>
          <a:xfrm>
            <a:off x="4430607" y="1335206"/>
            <a:ext cx="3183468" cy="1079500"/>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defPPr rtl="0">
              <a:defRPr lang="es-ES"/>
            </a:defPPr>
            <a:lvl1pPr marL="342900" indent="-342900">
              <a:spcBef>
                <a:spcPct val="20000"/>
              </a:spcBef>
              <a:spcAft>
                <a:spcPts val="600"/>
              </a:spcAft>
              <a:buClr>
                <a:schemeClr val="accent1"/>
              </a:buClr>
              <a:buFont typeface="Wingdings 2" charset="2"/>
              <a:buChar char=""/>
              <a:defRPr sz="1600"/>
            </a:lvl1pPr>
            <a:lvl2pPr marL="742950" lvl="1" indent="-285750">
              <a:spcBef>
                <a:spcPct val="20000"/>
              </a:spcBef>
              <a:spcAft>
                <a:spcPts val="600"/>
              </a:spcAft>
              <a:buClr>
                <a:schemeClr val="accent1"/>
              </a:buClr>
              <a:buFont typeface="Wingdings 2" charset="2"/>
              <a:buChar char=""/>
              <a:defRPr sz="1600"/>
            </a:lvl2pPr>
            <a:lvl3pPr marL="1143000" indent="-228600">
              <a:spcBef>
                <a:spcPct val="20000"/>
              </a:spcBef>
              <a:spcAft>
                <a:spcPts val="600"/>
              </a:spcAft>
              <a:buClr>
                <a:schemeClr val="accent1"/>
              </a:buClr>
              <a:buFont typeface="Wingdings 2" charset="2"/>
              <a:buChar char=""/>
              <a:defRPr sz="1400"/>
            </a:lvl3pPr>
            <a:lvl4pPr marL="1600200" indent="-228600">
              <a:spcBef>
                <a:spcPct val="20000"/>
              </a:spcBef>
              <a:spcAft>
                <a:spcPts val="600"/>
              </a:spcAft>
              <a:buClr>
                <a:schemeClr val="accent1"/>
              </a:buClr>
              <a:buFont typeface="Wingdings 2" charset="2"/>
              <a:buChar char=""/>
              <a:defRPr sz="1200"/>
            </a:lvl4pPr>
            <a:lvl5pPr marL="2057400" indent="-228600">
              <a:spcBef>
                <a:spcPct val="20000"/>
              </a:spcBef>
              <a:spcAft>
                <a:spcPts val="600"/>
              </a:spcAft>
              <a:buClr>
                <a:schemeClr val="accent1"/>
              </a:buClr>
              <a:buFont typeface="Wingdings 2" charset="2"/>
              <a:buChar char=""/>
              <a:defRPr sz="1200"/>
            </a:lvl5pPr>
            <a:lvl6pPr marL="2400000" indent="-228600">
              <a:spcBef>
                <a:spcPct val="20000"/>
              </a:spcBef>
              <a:spcAft>
                <a:spcPts val="600"/>
              </a:spcAft>
              <a:buClr>
                <a:schemeClr val="accent1"/>
              </a:buClr>
              <a:buFont typeface="Wingdings 2" charset="2"/>
              <a:buChar char=""/>
              <a:defRPr sz="1200"/>
            </a:lvl6pPr>
            <a:lvl7pPr marL="2800000" indent="-228600">
              <a:spcBef>
                <a:spcPct val="20000"/>
              </a:spcBef>
              <a:spcAft>
                <a:spcPts val="600"/>
              </a:spcAft>
              <a:buClr>
                <a:schemeClr val="accent1"/>
              </a:buClr>
              <a:buFont typeface="Wingdings 2" charset="2"/>
              <a:buChar char=""/>
              <a:defRPr sz="1200"/>
            </a:lvl7pPr>
            <a:lvl8pPr marL="3200000" indent="-228600">
              <a:spcBef>
                <a:spcPct val="20000"/>
              </a:spcBef>
              <a:spcAft>
                <a:spcPts val="600"/>
              </a:spcAft>
              <a:buClr>
                <a:schemeClr val="accent1"/>
              </a:buClr>
              <a:buFont typeface="Wingdings 2" charset="2"/>
              <a:buChar char=""/>
              <a:defRPr sz="1200"/>
            </a:lvl8pPr>
            <a:lvl9pPr marL="3600000" indent="-228600">
              <a:spcBef>
                <a:spcPct val="20000"/>
              </a:spcBef>
              <a:spcAft>
                <a:spcPts val="600"/>
              </a:spcAft>
              <a:buClr>
                <a:schemeClr val="accent1"/>
              </a:buClr>
              <a:buFont typeface="Wingdings 2" charset="2"/>
              <a:buChar char=""/>
              <a:defRPr sz="1200"/>
            </a:lvl9pPr>
          </a:lstStyle>
          <a:p>
            <a:r>
              <a:rPr lang="es-ES" dirty="0"/>
              <a:t>Cable: </a:t>
            </a:r>
          </a:p>
          <a:p>
            <a:pPr lvl="1"/>
            <a:r>
              <a:rPr lang="es-ES" dirty="0"/>
              <a:t>RJ-45:</a:t>
            </a:r>
          </a:p>
          <a:p>
            <a:pPr lvl="2"/>
            <a:r>
              <a:rPr lang="es-ES" dirty="0"/>
              <a:t>Marca: </a:t>
            </a:r>
            <a:r>
              <a:rPr lang="es-ES" dirty="0" err="1"/>
              <a:t>Samzhe</a:t>
            </a:r>
            <a:r>
              <a:rPr lang="es-ES" dirty="0"/>
              <a:t>.</a:t>
            </a:r>
          </a:p>
        </p:txBody>
      </p:sp>
      <p:pic>
        <p:nvPicPr>
          <p:cNvPr id="3" name="Imagen 2"/>
          <p:cNvPicPr/>
          <p:nvPr/>
        </p:nvPicPr>
        <p:blipFill>
          <a:blip r:embed="rId3" cstate="print">
            <a:extLst>
              <a:ext uri="{28A0092B-C50C-407E-A947-70E740481C1C}">
                <a14:useLocalDpi xmlns:a14="http://schemas.microsoft.com/office/drawing/2010/main" val="0"/>
              </a:ext>
            </a:extLst>
          </a:blip>
          <a:stretch>
            <a:fillRect/>
          </a:stretch>
        </p:blipFill>
        <p:spPr>
          <a:xfrm>
            <a:off x="4821324" y="2688920"/>
            <a:ext cx="2402033" cy="2100793"/>
          </a:xfrm>
          <a:prstGeom prst="rect">
            <a:avLst/>
          </a:prstGeom>
        </p:spPr>
      </p:pic>
    </p:spTree>
    <p:extLst>
      <p:ext uri="{BB962C8B-B14F-4D97-AF65-F5344CB8AC3E}">
        <p14:creationId xmlns:p14="http://schemas.microsoft.com/office/powerpoint/2010/main" val="104701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Presupuestos</a:t>
            </a:r>
            <a:endParaRPr lang="es-ES" dirty="0"/>
          </a:p>
        </p:txBody>
      </p:sp>
    </p:spTree>
    <p:extLst>
      <p:ext uri="{BB962C8B-B14F-4D97-AF65-F5344CB8AC3E}">
        <p14:creationId xmlns:p14="http://schemas.microsoft.com/office/powerpoint/2010/main" val="197286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txBox="1">
            <a:spLocks/>
          </p:cNvSpPr>
          <p:nvPr/>
        </p:nvSpPr>
        <p:spPr>
          <a:xfrm>
            <a:off x="1321292" y="290178"/>
            <a:ext cx="3183468" cy="462857"/>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s-ES" b="1" dirty="0" smtClean="0"/>
              <a:t>Presupuesto de la calle:</a:t>
            </a:r>
            <a:endParaRPr lang="es-ES" sz="1600" b="1" dirty="0" smtClean="0"/>
          </a:p>
        </p:txBody>
      </p:sp>
      <p:sp>
        <p:nvSpPr>
          <p:cNvPr id="11" name="Marcador de contenido 2"/>
          <p:cNvSpPr txBox="1">
            <a:spLocks/>
          </p:cNvSpPr>
          <p:nvPr/>
        </p:nvSpPr>
        <p:spPr>
          <a:xfrm>
            <a:off x="7745401" y="289900"/>
            <a:ext cx="3183468" cy="462857"/>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s-ES" b="1" dirty="0" smtClean="0"/>
              <a:t>Presupuesto de la Policía Nacional:</a:t>
            </a:r>
            <a:endParaRPr lang="es-ES" sz="1600" b="1" dirty="0" smtClean="0"/>
          </a:p>
        </p:txBody>
      </p:sp>
      <p:sp>
        <p:nvSpPr>
          <p:cNvPr id="13" name="Marcador de contenido 2"/>
          <p:cNvSpPr txBox="1">
            <a:spLocks/>
          </p:cNvSpPr>
          <p:nvPr/>
        </p:nvSpPr>
        <p:spPr>
          <a:xfrm>
            <a:off x="1321292" y="2609403"/>
            <a:ext cx="3183468" cy="462857"/>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s-ES" b="1" dirty="0" smtClean="0"/>
              <a:t>Presupuesto de la Policía Municipal:</a:t>
            </a:r>
            <a:endParaRPr lang="es-ES" sz="1600" b="1" dirty="0" smtClean="0"/>
          </a:p>
        </p:txBody>
      </p:sp>
      <p:sp>
        <p:nvSpPr>
          <p:cNvPr id="15" name="Marcador de contenido 2"/>
          <p:cNvSpPr txBox="1">
            <a:spLocks/>
          </p:cNvSpPr>
          <p:nvPr/>
        </p:nvSpPr>
        <p:spPr>
          <a:xfrm>
            <a:off x="7745401" y="3316099"/>
            <a:ext cx="3183468" cy="462857"/>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s-ES" b="1" dirty="0" smtClean="0"/>
              <a:t>Presupuesto de Centro de Cálculo:</a:t>
            </a:r>
            <a:endParaRPr lang="es-ES" sz="1600" b="1" dirty="0" smtClean="0"/>
          </a:p>
        </p:txBody>
      </p:sp>
      <p:pic>
        <p:nvPicPr>
          <p:cNvPr id="5" name="Imagen 4"/>
          <p:cNvPicPr>
            <a:picLocks noChangeAspect="1"/>
          </p:cNvPicPr>
          <p:nvPr/>
        </p:nvPicPr>
        <p:blipFill>
          <a:blip r:embed="rId3"/>
          <a:stretch>
            <a:fillRect/>
          </a:stretch>
        </p:blipFill>
        <p:spPr>
          <a:xfrm>
            <a:off x="76200" y="3189514"/>
            <a:ext cx="6299200" cy="2362200"/>
          </a:xfrm>
          <a:prstGeom prst="rect">
            <a:avLst/>
          </a:prstGeom>
        </p:spPr>
      </p:pic>
      <p:pic>
        <p:nvPicPr>
          <p:cNvPr id="6" name="Imagen 5"/>
          <p:cNvPicPr>
            <a:picLocks noChangeAspect="1"/>
          </p:cNvPicPr>
          <p:nvPr/>
        </p:nvPicPr>
        <p:blipFill>
          <a:blip r:embed="rId4"/>
          <a:stretch>
            <a:fillRect/>
          </a:stretch>
        </p:blipFill>
        <p:spPr>
          <a:xfrm>
            <a:off x="6585773" y="3778956"/>
            <a:ext cx="5593839" cy="1555044"/>
          </a:xfrm>
          <a:prstGeom prst="rect">
            <a:avLst/>
          </a:prstGeom>
        </p:spPr>
      </p:pic>
      <p:pic>
        <p:nvPicPr>
          <p:cNvPr id="7" name="Imagen 6"/>
          <p:cNvPicPr>
            <a:picLocks noChangeAspect="1"/>
          </p:cNvPicPr>
          <p:nvPr/>
        </p:nvPicPr>
        <p:blipFill>
          <a:blip r:embed="rId5"/>
          <a:stretch>
            <a:fillRect/>
          </a:stretch>
        </p:blipFill>
        <p:spPr>
          <a:xfrm>
            <a:off x="175828" y="870289"/>
            <a:ext cx="6099943" cy="1239051"/>
          </a:xfrm>
          <a:prstGeom prst="rect">
            <a:avLst/>
          </a:prstGeom>
        </p:spPr>
      </p:pic>
      <p:pic>
        <p:nvPicPr>
          <p:cNvPr id="8" name="Imagen 7"/>
          <p:cNvPicPr>
            <a:picLocks noChangeAspect="1"/>
          </p:cNvPicPr>
          <p:nvPr/>
        </p:nvPicPr>
        <p:blipFill>
          <a:blip r:embed="rId6"/>
          <a:stretch>
            <a:fillRect/>
          </a:stretch>
        </p:blipFill>
        <p:spPr>
          <a:xfrm>
            <a:off x="6375400" y="751843"/>
            <a:ext cx="5773230" cy="2162175"/>
          </a:xfrm>
          <a:prstGeom prst="rect">
            <a:avLst/>
          </a:prstGeom>
        </p:spPr>
      </p:pic>
    </p:spTree>
    <p:extLst>
      <p:ext uri="{BB962C8B-B14F-4D97-AF65-F5344CB8AC3E}">
        <p14:creationId xmlns:p14="http://schemas.microsoft.com/office/powerpoint/2010/main" val="376294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Imagen 8" descr="Edificios en un área metropolitana">
            <a:extLst>
              <a:ext uri="{FF2B5EF4-FFF2-40B4-BE49-F238E27FC236}">
                <a16:creationId xmlns:a16="http://schemas.microsoft.com/office/drawing/2014/main" xmlns="" id="{E6409136-4F48-5248-8F4D-72F32D4315BB}"/>
              </a:ext>
            </a:extLst>
          </p:cNvPr>
          <p:cNvPicPr>
            <a:picLocks noChangeAspect="1"/>
          </p:cNvPicPr>
          <p:nvPr/>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0" y="11"/>
            <a:ext cx="12191980" cy="6857989"/>
          </a:xfrm>
          <a:prstGeom prst="rect">
            <a:avLst/>
          </a:prstGeom>
        </p:spPr>
      </p:pic>
      <p:sp>
        <p:nvSpPr>
          <p:cNvPr id="2" name="Título 1">
            <a:extLst>
              <a:ext uri="{FF2B5EF4-FFF2-40B4-BE49-F238E27FC236}">
                <a16:creationId xmlns:a16="http://schemas.microsoft.com/office/drawing/2014/main" xmlns="" id="{23F6D5E8-15CF-4755-910B-1B5A1E777357}"/>
              </a:ext>
            </a:extLst>
          </p:cNvPr>
          <p:cNvSpPr>
            <a:spLocks noGrp="1"/>
          </p:cNvSpPr>
          <p:nvPr>
            <p:ph type="title" idx="4294967295"/>
          </p:nvPr>
        </p:nvSpPr>
        <p:spPr>
          <a:xfrm>
            <a:off x="6040438" y="447675"/>
            <a:ext cx="6151562" cy="1558925"/>
          </a:xfrm>
        </p:spPr>
        <p:txBody>
          <a:bodyPr vert="horz" lIns="91440" tIns="45720" rIns="91440" bIns="45720" rtlCol="0" anchor="b">
            <a:normAutofit/>
          </a:bodyPr>
          <a:lstStyle/>
          <a:p>
            <a:pPr algn="ctr" rtl="0"/>
            <a:r>
              <a:rPr lang="es-ES" dirty="0" smtClean="0"/>
              <a:t>Deberemos de tener en cuenta:</a:t>
            </a:r>
            <a:endParaRPr lang="es-ES" dirty="0"/>
          </a:p>
        </p:txBody>
      </p:sp>
      <p:graphicFrame>
        <p:nvGraphicFramePr>
          <p:cNvPr id="11" name="Marcador de contenido 2" descr="Icono SmartArt">
            <a:extLst>
              <a:ext uri="{FF2B5EF4-FFF2-40B4-BE49-F238E27FC236}">
                <a16:creationId xmlns:a16="http://schemas.microsoft.com/office/drawing/2014/main" xmlns="" id="{E3ED3676-AF55-5243-80AF-E4C3CB787FAB}"/>
              </a:ext>
            </a:extLst>
          </p:cNvPr>
          <p:cNvGraphicFramePr>
            <a:graphicFrameLocks/>
          </p:cNvGraphicFramePr>
          <p:nvPr>
            <p:extLst>
              <p:ext uri="{D42A27DB-BD31-4B8C-83A1-F6EECF244321}">
                <p14:modId xmlns:p14="http://schemas.microsoft.com/office/powerpoint/2010/main" val="3010198631"/>
              </p:ext>
            </p:extLst>
          </p:nvPr>
        </p:nvGraphicFramePr>
        <p:xfrm>
          <a:off x="6519333" y="2413000"/>
          <a:ext cx="5223934" cy="363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48558042"/>
      </p:ext>
    </p:extLst>
  </p:cSld>
  <p:clrMapOvr>
    <a:masterClrMapping/>
  </p:clrMapOvr>
  <mc:AlternateContent xmlns:mc="http://schemas.openxmlformats.org/markup-compatibility/2006" xmlns:p14="http://schemas.microsoft.com/office/powerpoint/2010/main">
    <mc:Choice Requires="p14">
      <p:transition spd="med" p14:dur="700" advTm="5186">
        <p:fade/>
      </p:transition>
    </mc:Choice>
    <mc:Fallback xmlns="">
      <p:transition spd="med" advTm="5186">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Presupuesto final:</a:t>
            </a:r>
            <a:endParaRPr lang="es-ES" dirty="0"/>
          </a:p>
        </p:txBody>
      </p:sp>
      <p:pic>
        <p:nvPicPr>
          <p:cNvPr id="4" name="Imagen 3"/>
          <p:cNvPicPr>
            <a:picLocks noChangeAspect="1"/>
          </p:cNvPicPr>
          <p:nvPr/>
        </p:nvPicPr>
        <p:blipFill>
          <a:blip r:embed="rId3"/>
          <a:stretch>
            <a:fillRect/>
          </a:stretch>
        </p:blipFill>
        <p:spPr>
          <a:xfrm>
            <a:off x="1941671" y="2324458"/>
            <a:ext cx="8308656" cy="4435569"/>
          </a:xfrm>
          <a:prstGeom prst="rect">
            <a:avLst/>
          </a:prstGeom>
        </p:spPr>
      </p:pic>
    </p:spTree>
    <p:extLst>
      <p:ext uri="{BB962C8B-B14F-4D97-AF65-F5344CB8AC3E}">
        <p14:creationId xmlns:p14="http://schemas.microsoft.com/office/powerpoint/2010/main" val="375827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Prevención de riesgos laborales</a:t>
            </a:r>
            <a:endParaRPr lang="es-ES" dirty="0"/>
          </a:p>
        </p:txBody>
      </p:sp>
    </p:spTree>
    <p:extLst>
      <p:ext uri="{BB962C8B-B14F-4D97-AF65-F5344CB8AC3E}">
        <p14:creationId xmlns:p14="http://schemas.microsoft.com/office/powerpoint/2010/main" val="309050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Daños en cada actividad:</a:t>
            </a:r>
            <a:endParaRPr lang="es-ES" dirty="0"/>
          </a:p>
        </p:txBody>
      </p:sp>
      <p:sp>
        <p:nvSpPr>
          <p:cNvPr id="3" name="Marcador de contenido 2"/>
          <p:cNvSpPr txBox="1">
            <a:spLocks/>
          </p:cNvSpPr>
          <p:nvPr/>
        </p:nvSpPr>
        <p:spPr>
          <a:xfrm>
            <a:off x="188876" y="2118977"/>
            <a:ext cx="3350390" cy="1850593"/>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sz="1600" dirty="0" smtClean="0"/>
              <a:t>Trabajando con cable:</a:t>
            </a:r>
          </a:p>
          <a:p>
            <a:pPr lvl="1"/>
            <a:r>
              <a:rPr lang="es-ES" dirty="0" smtClean="0"/>
              <a:t>Corte.</a:t>
            </a:r>
          </a:p>
          <a:p>
            <a:pPr lvl="1"/>
            <a:r>
              <a:rPr lang="es-ES" dirty="0" smtClean="0"/>
              <a:t>Riesgo de incendio.</a:t>
            </a:r>
          </a:p>
          <a:p>
            <a:pPr lvl="1"/>
            <a:r>
              <a:rPr lang="es-ES" dirty="0" smtClean="0"/>
              <a:t>Daño en los ojos.</a:t>
            </a:r>
          </a:p>
          <a:p>
            <a:pPr lvl="1"/>
            <a:r>
              <a:rPr lang="es-ES" dirty="0" smtClean="0"/>
              <a:t>…</a:t>
            </a:r>
          </a:p>
        </p:txBody>
      </p:sp>
      <p:sp>
        <p:nvSpPr>
          <p:cNvPr id="4" name="Marcador de contenido 2"/>
          <p:cNvSpPr txBox="1">
            <a:spLocks/>
          </p:cNvSpPr>
          <p:nvPr/>
        </p:nvSpPr>
        <p:spPr>
          <a:xfrm>
            <a:off x="188876" y="4123483"/>
            <a:ext cx="3350390" cy="2148225"/>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defPPr rtl="0">
              <a:defRPr lang="es-ES"/>
            </a:defPPr>
            <a:lvl1pPr marL="342900" indent="-342900">
              <a:spcBef>
                <a:spcPct val="20000"/>
              </a:spcBef>
              <a:spcAft>
                <a:spcPts val="600"/>
              </a:spcAft>
              <a:buClr>
                <a:schemeClr val="accent1"/>
              </a:buClr>
              <a:buFont typeface="Wingdings 2" charset="2"/>
              <a:buChar char=""/>
              <a:defRPr sz="1600"/>
            </a:lvl1pPr>
            <a:lvl2pPr marL="742950" lvl="1" indent="-285750">
              <a:spcBef>
                <a:spcPct val="20000"/>
              </a:spcBef>
              <a:spcAft>
                <a:spcPts val="600"/>
              </a:spcAft>
              <a:buClr>
                <a:schemeClr val="accent1"/>
              </a:buClr>
              <a:buFont typeface="Wingdings 2" charset="2"/>
              <a:buChar char=""/>
              <a:defRPr sz="1600"/>
            </a:lvl2pPr>
            <a:lvl3pPr marL="1143000" indent="-228600">
              <a:spcBef>
                <a:spcPct val="20000"/>
              </a:spcBef>
              <a:spcAft>
                <a:spcPts val="600"/>
              </a:spcAft>
              <a:buClr>
                <a:schemeClr val="accent1"/>
              </a:buClr>
              <a:buFont typeface="Wingdings 2" charset="2"/>
              <a:buChar char=""/>
              <a:defRPr sz="1400"/>
            </a:lvl3pPr>
            <a:lvl4pPr marL="1600200" indent="-228600">
              <a:spcBef>
                <a:spcPct val="20000"/>
              </a:spcBef>
              <a:spcAft>
                <a:spcPts val="600"/>
              </a:spcAft>
              <a:buClr>
                <a:schemeClr val="accent1"/>
              </a:buClr>
              <a:buFont typeface="Wingdings 2" charset="2"/>
              <a:buChar char=""/>
              <a:defRPr sz="1200"/>
            </a:lvl4pPr>
            <a:lvl5pPr marL="2057400" indent="-228600">
              <a:spcBef>
                <a:spcPct val="20000"/>
              </a:spcBef>
              <a:spcAft>
                <a:spcPts val="600"/>
              </a:spcAft>
              <a:buClr>
                <a:schemeClr val="accent1"/>
              </a:buClr>
              <a:buFont typeface="Wingdings 2" charset="2"/>
              <a:buChar char=""/>
              <a:defRPr sz="1200"/>
            </a:lvl5pPr>
            <a:lvl6pPr marL="2400000" indent="-228600">
              <a:spcBef>
                <a:spcPct val="20000"/>
              </a:spcBef>
              <a:spcAft>
                <a:spcPts val="600"/>
              </a:spcAft>
              <a:buClr>
                <a:schemeClr val="accent1"/>
              </a:buClr>
              <a:buFont typeface="Wingdings 2" charset="2"/>
              <a:buChar char=""/>
              <a:defRPr sz="1200"/>
            </a:lvl6pPr>
            <a:lvl7pPr marL="2800000" indent="-228600">
              <a:spcBef>
                <a:spcPct val="20000"/>
              </a:spcBef>
              <a:spcAft>
                <a:spcPts val="600"/>
              </a:spcAft>
              <a:buClr>
                <a:schemeClr val="accent1"/>
              </a:buClr>
              <a:buFont typeface="Wingdings 2" charset="2"/>
              <a:buChar char=""/>
              <a:defRPr sz="1200"/>
            </a:lvl7pPr>
            <a:lvl8pPr marL="3200000" indent="-228600">
              <a:spcBef>
                <a:spcPct val="20000"/>
              </a:spcBef>
              <a:spcAft>
                <a:spcPts val="600"/>
              </a:spcAft>
              <a:buClr>
                <a:schemeClr val="accent1"/>
              </a:buClr>
              <a:buFont typeface="Wingdings 2" charset="2"/>
              <a:buChar char=""/>
              <a:defRPr sz="1200"/>
            </a:lvl8pPr>
            <a:lvl9pPr marL="3600000" indent="-228600">
              <a:spcBef>
                <a:spcPct val="20000"/>
              </a:spcBef>
              <a:spcAft>
                <a:spcPts val="600"/>
              </a:spcAft>
              <a:buClr>
                <a:schemeClr val="accent1"/>
              </a:buClr>
              <a:buFont typeface="Wingdings 2" charset="2"/>
              <a:buChar char=""/>
              <a:defRPr sz="1200"/>
            </a:lvl9pPr>
          </a:lstStyle>
          <a:p>
            <a:r>
              <a:rPr lang="es-ES" dirty="0"/>
              <a:t>Trabajando con armarios de red y componentes:</a:t>
            </a:r>
          </a:p>
          <a:p>
            <a:pPr lvl="1"/>
            <a:r>
              <a:rPr lang="es-ES" dirty="0"/>
              <a:t>Aplastamiento.</a:t>
            </a:r>
          </a:p>
          <a:p>
            <a:pPr lvl="1"/>
            <a:r>
              <a:rPr lang="es-ES" dirty="0"/>
              <a:t>Lesiones.</a:t>
            </a:r>
          </a:p>
          <a:p>
            <a:pPr lvl="1"/>
            <a:r>
              <a:rPr lang="es-ES" dirty="0"/>
              <a:t>Riesgos eléctrico.</a:t>
            </a:r>
          </a:p>
          <a:p>
            <a:pPr lvl="1"/>
            <a:r>
              <a:rPr lang="es-ES" dirty="0"/>
              <a:t>…</a:t>
            </a:r>
          </a:p>
        </p:txBody>
      </p:sp>
      <p:sp>
        <p:nvSpPr>
          <p:cNvPr id="5" name="Marcador de contenido 2"/>
          <p:cNvSpPr txBox="1">
            <a:spLocks/>
          </p:cNvSpPr>
          <p:nvPr/>
        </p:nvSpPr>
        <p:spPr>
          <a:xfrm>
            <a:off x="8234977" y="2118977"/>
            <a:ext cx="3350390" cy="1962987"/>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defPPr rtl="0">
              <a:defRPr lang="es-ES"/>
            </a:defPPr>
            <a:lvl1pPr marL="342900" indent="-342900">
              <a:spcBef>
                <a:spcPct val="20000"/>
              </a:spcBef>
              <a:spcAft>
                <a:spcPts val="600"/>
              </a:spcAft>
              <a:buClr>
                <a:schemeClr val="accent1"/>
              </a:buClr>
              <a:buFont typeface="Wingdings 2" charset="2"/>
              <a:buChar char=""/>
              <a:defRPr sz="1600"/>
            </a:lvl1pPr>
            <a:lvl2pPr marL="742950" lvl="1" indent="-285750">
              <a:spcBef>
                <a:spcPct val="20000"/>
              </a:spcBef>
              <a:spcAft>
                <a:spcPts val="600"/>
              </a:spcAft>
              <a:buClr>
                <a:schemeClr val="accent1"/>
              </a:buClr>
              <a:buFont typeface="Wingdings 2" charset="2"/>
              <a:buChar char=""/>
              <a:defRPr sz="1600"/>
            </a:lvl2pPr>
            <a:lvl3pPr marL="1143000" indent="-228600">
              <a:spcBef>
                <a:spcPct val="20000"/>
              </a:spcBef>
              <a:spcAft>
                <a:spcPts val="600"/>
              </a:spcAft>
              <a:buClr>
                <a:schemeClr val="accent1"/>
              </a:buClr>
              <a:buFont typeface="Wingdings 2" charset="2"/>
              <a:buChar char=""/>
              <a:defRPr sz="1400"/>
            </a:lvl3pPr>
            <a:lvl4pPr marL="1600200" indent="-228600">
              <a:spcBef>
                <a:spcPct val="20000"/>
              </a:spcBef>
              <a:spcAft>
                <a:spcPts val="600"/>
              </a:spcAft>
              <a:buClr>
                <a:schemeClr val="accent1"/>
              </a:buClr>
              <a:buFont typeface="Wingdings 2" charset="2"/>
              <a:buChar char=""/>
              <a:defRPr sz="1200"/>
            </a:lvl4pPr>
            <a:lvl5pPr marL="2057400" indent="-228600">
              <a:spcBef>
                <a:spcPct val="20000"/>
              </a:spcBef>
              <a:spcAft>
                <a:spcPts val="600"/>
              </a:spcAft>
              <a:buClr>
                <a:schemeClr val="accent1"/>
              </a:buClr>
              <a:buFont typeface="Wingdings 2" charset="2"/>
              <a:buChar char=""/>
              <a:defRPr sz="1200"/>
            </a:lvl5pPr>
            <a:lvl6pPr marL="2400000" indent="-228600">
              <a:spcBef>
                <a:spcPct val="20000"/>
              </a:spcBef>
              <a:spcAft>
                <a:spcPts val="600"/>
              </a:spcAft>
              <a:buClr>
                <a:schemeClr val="accent1"/>
              </a:buClr>
              <a:buFont typeface="Wingdings 2" charset="2"/>
              <a:buChar char=""/>
              <a:defRPr sz="1200"/>
            </a:lvl6pPr>
            <a:lvl7pPr marL="2800000" indent="-228600">
              <a:spcBef>
                <a:spcPct val="20000"/>
              </a:spcBef>
              <a:spcAft>
                <a:spcPts val="600"/>
              </a:spcAft>
              <a:buClr>
                <a:schemeClr val="accent1"/>
              </a:buClr>
              <a:buFont typeface="Wingdings 2" charset="2"/>
              <a:buChar char=""/>
              <a:defRPr sz="1200"/>
            </a:lvl7pPr>
            <a:lvl8pPr marL="3200000" indent="-228600">
              <a:spcBef>
                <a:spcPct val="20000"/>
              </a:spcBef>
              <a:spcAft>
                <a:spcPts val="600"/>
              </a:spcAft>
              <a:buClr>
                <a:schemeClr val="accent1"/>
              </a:buClr>
              <a:buFont typeface="Wingdings 2" charset="2"/>
              <a:buChar char=""/>
              <a:defRPr sz="1200"/>
            </a:lvl8pPr>
            <a:lvl9pPr marL="3600000" indent="-228600">
              <a:spcBef>
                <a:spcPct val="20000"/>
              </a:spcBef>
              <a:spcAft>
                <a:spcPts val="600"/>
              </a:spcAft>
              <a:buClr>
                <a:schemeClr val="accent1"/>
              </a:buClr>
              <a:buFont typeface="Wingdings 2" charset="2"/>
              <a:buChar char=""/>
              <a:defRPr sz="1200"/>
            </a:lvl9pPr>
          </a:lstStyle>
          <a:p>
            <a:r>
              <a:rPr lang="es-ES" dirty="0"/>
              <a:t>Trabajando con canaletas:</a:t>
            </a:r>
          </a:p>
          <a:p>
            <a:pPr lvl="1"/>
            <a:r>
              <a:rPr lang="es-ES" dirty="0"/>
              <a:t>Corte.</a:t>
            </a:r>
          </a:p>
          <a:p>
            <a:pPr lvl="1"/>
            <a:r>
              <a:rPr lang="es-ES" dirty="0"/>
              <a:t>Riesgo de explosión.</a:t>
            </a:r>
          </a:p>
          <a:p>
            <a:pPr lvl="1"/>
            <a:r>
              <a:rPr lang="es-ES" dirty="0"/>
              <a:t>Caídas (trabajar en altura).</a:t>
            </a:r>
          </a:p>
          <a:p>
            <a:pPr lvl="1"/>
            <a:r>
              <a:rPr lang="es-ES" dirty="0"/>
              <a:t>….</a:t>
            </a:r>
          </a:p>
        </p:txBody>
      </p:sp>
      <p:sp>
        <p:nvSpPr>
          <p:cNvPr id="6" name="Marcador de contenido 2"/>
          <p:cNvSpPr txBox="1">
            <a:spLocks/>
          </p:cNvSpPr>
          <p:nvPr/>
        </p:nvSpPr>
        <p:spPr>
          <a:xfrm>
            <a:off x="8423237" y="4959274"/>
            <a:ext cx="3162129" cy="1312433"/>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Autofit/>
          </a:bodyPr>
          <a:lstStyle>
            <a:defPPr rtl="0">
              <a:defRPr lang="es-ES"/>
            </a:defPPr>
            <a:lvl1pPr marL="342900" indent="-342900">
              <a:spcBef>
                <a:spcPct val="20000"/>
              </a:spcBef>
              <a:spcAft>
                <a:spcPts val="600"/>
              </a:spcAft>
              <a:buClr>
                <a:schemeClr val="accent1"/>
              </a:buClr>
              <a:buFont typeface="Wingdings 2" charset="2"/>
              <a:buChar char=""/>
              <a:defRPr sz="1600"/>
            </a:lvl1pPr>
            <a:lvl2pPr marL="742950" lvl="1" indent="-285750">
              <a:spcBef>
                <a:spcPct val="20000"/>
              </a:spcBef>
              <a:spcAft>
                <a:spcPts val="600"/>
              </a:spcAft>
              <a:buClr>
                <a:schemeClr val="accent1"/>
              </a:buClr>
              <a:buFont typeface="Wingdings 2" charset="2"/>
              <a:buChar char=""/>
              <a:defRPr sz="1600"/>
            </a:lvl2pPr>
            <a:lvl3pPr marL="1143000" indent="-228600">
              <a:spcBef>
                <a:spcPct val="20000"/>
              </a:spcBef>
              <a:spcAft>
                <a:spcPts val="600"/>
              </a:spcAft>
              <a:buClr>
                <a:schemeClr val="accent1"/>
              </a:buClr>
              <a:buFont typeface="Wingdings 2" charset="2"/>
              <a:buChar char=""/>
              <a:defRPr sz="1400"/>
            </a:lvl3pPr>
            <a:lvl4pPr marL="1600200" indent="-228600">
              <a:spcBef>
                <a:spcPct val="20000"/>
              </a:spcBef>
              <a:spcAft>
                <a:spcPts val="600"/>
              </a:spcAft>
              <a:buClr>
                <a:schemeClr val="accent1"/>
              </a:buClr>
              <a:buFont typeface="Wingdings 2" charset="2"/>
              <a:buChar char=""/>
              <a:defRPr sz="1200"/>
            </a:lvl4pPr>
            <a:lvl5pPr marL="2057400" indent="-228600">
              <a:spcBef>
                <a:spcPct val="20000"/>
              </a:spcBef>
              <a:spcAft>
                <a:spcPts val="600"/>
              </a:spcAft>
              <a:buClr>
                <a:schemeClr val="accent1"/>
              </a:buClr>
              <a:buFont typeface="Wingdings 2" charset="2"/>
              <a:buChar char=""/>
              <a:defRPr sz="1200"/>
            </a:lvl5pPr>
            <a:lvl6pPr marL="2400000" indent="-228600">
              <a:spcBef>
                <a:spcPct val="20000"/>
              </a:spcBef>
              <a:spcAft>
                <a:spcPts val="600"/>
              </a:spcAft>
              <a:buClr>
                <a:schemeClr val="accent1"/>
              </a:buClr>
              <a:buFont typeface="Wingdings 2" charset="2"/>
              <a:buChar char=""/>
              <a:defRPr sz="1200"/>
            </a:lvl6pPr>
            <a:lvl7pPr marL="2800000" indent="-228600">
              <a:spcBef>
                <a:spcPct val="20000"/>
              </a:spcBef>
              <a:spcAft>
                <a:spcPts val="600"/>
              </a:spcAft>
              <a:buClr>
                <a:schemeClr val="accent1"/>
              </a:buClr>
              <a:buFont typeface="Wingdings 2" charset="2"/>
              <a:buChar char=""/>
              <a:defRPr sz="1200"/>
            </a:lvl7pPr>
            <a:lvl8pPr marL="3200000" indent="-228600">
              <a:spcBef>
                <a:spcPct val="20000"/>
              </a:spcBef>
              <a:spcAft>
                <a:spcPts val="600"/>
              </a:spcAft>
              <a:buClr>
                <a:schemeClr val="accent1"/>
              </a:buClr>
              <a:buFont typeface="Wingdings 2" charset="2"/>
              <a:buChar char=""/>
              <a:defRPr sz="1200"/>
            </a:lvl8pPr>
            <a:lvl9pPr marL="3600000" indent="-228600">
              <a:spcBef>
                <a:spcPct val="20000"/>
              </a:spcBef>
              <a:spcAft>
                <a:spcPts val="600"/>
              </a:spcAft>
              <a:buClr>
                <a:schemeClr val="accent1"/>
              </a:buClr>
              <a:buFont typeface="Wingdings 2" charset="2"/>
              <a:buChar char=""/>
              <a:defRPr sz="1200"/>
            </a:lvl9pPr>
          </a:lstStyle>
          <a:p>
            <a:r>
              <a:rPr lang="es-ES" dirty="0"/>
              <a:t>Otros riesgos:</a:t>
            </a:r>
          </a:p>
          <a:p>
            <a:pPr lvl="1"/>
            <a:r>
              <a:rPr lang="es-ES" dirty="0"/>
              <a:t>Transmisión de enfermedades, como es el caso del tétanos.</a:t>
            </a:r>
          </a:p>
        </p:txBody>
      </p:sp>
      <p:pic>
        <p:nvPicPr>
          <p:cNvPr id="7" name="Imagen 6"/>
          <p:cNvPicPr>
            <a:picLocks noChangeAspect="1"/>
          </p:cNvPicPr>
          <p:nvPr/>
        </p:nvPicPr>
        <p:blipFill rotWithShape="1">
          <a:blip r:embed="rId3"/>
          <a:srcRect t="2719" r="2676" b="2986"/>
          <a:stretch/>
        </p:blipFill>
        <p:spPr>
          <a:xfrm>
            <a:off x="4146345" y="2177860"/>
            <a:ext cx="1619754" cy="1336159"/>
          </a:xfrm>
          <a:prstGeom prst="rect">
            <a:avLst/>
          </a:prstGeom>
        </p:spPr>
      </p:pic>
      <p:pic>
        <p:nvPicPr>
          <p:cNvPr id="8" name="Imagen 7"/>
          <p:cNvPicPr>
            <a:picLocks noChangeAspect="1"/>
          </p:cNvPicPr>
          <p:nvPr/>
        </p:nvPicPr>
        <p:blipFill>
          <a:blip r:embed="rId4"/>
          <a:stretch>
            <a:fillRect/>
          </a:stretch>
        </p:blipFill>
        <p:spPr>
          <a:xfrm>
            <a:off x="4092613" y="3507518"/>
            <a:ext cx="2638425" cy="1676400"/>
          </a:xfrm>
          <a:prstGeom prst="rect">
            <a:avLst/>
          </a:prstGeom>
        </p:spPr>
      </p:pic>
      <p:pic>
        <p:nvPicPr>
          <p:cNvPr id="9" name="Imagen 8"/>
          <p:cNvPicPr>
            <a:picLocks noChangeAspect="1"/>
          </p:cNvPicPr>
          <p:nvPr/>
        </p:nvPicPr>
        <p:blipFill>
          <a:blip r:embed="rId5"/>
          <a:stretch>
            <a:fillRect/>
          </a:stretch>
        </p:blipFill>
        <p:spPr>
          <a:xfrm>
            <a:off x="5637007" y="2119814"/>
            <a:ext cx="2295525" cy="1962150"/>
          </a:xfrm>
          <a:prstGeom prst="rect">
            <a:avLst/>
          </a:prstGeom>
        </p:spPr>
      </p:pic>
      <p:pic>
        <p:nvPicPr>
          <p:cNvPr id="10" name="Imagen 9"/>
          <p:cNvPicPr>
            <a:picLocks noChangeAspect="1"/>
          </p:cNvPicPr>
          <p:nvPr/>
        </p:nvPicPr>
        <p:blipFill>
          <a:blip r:embed="rId6"/>
          <a:stretch>
            <a:fillRect/>
          </a:stretch>
        </p:blipFill>
        <p:spPr>
          <a:xfrm>
            <a:off x="5441911" y="4081964"/>
            <a:ext cx="2524125" cy="1724025"/>
          </a:xfrm>
          <a:prstGeom prst="rect">
            <a:avLst/>
          </a:prstGeom>
        </p:spPr>
      </p:pic>
      <p:pic>
        <p:nvPicPr>
          <p:cNvPr id="11" name="Imagen 10"/>
          <p:cNvPicPr>
            <a:picLocks noChangeAspect="1"/>
          </p:cNvPicPr>
          <p:nvPr/>
        </p:nvPicPr>
        <p:blipFill>
          <a:blip r:embed="rId7"/>
          <a:stretch>
            <a:fillRect/>
          </a:stretch>
        </p:blipFill>
        <p:spPr>
          <a:xfrm>
            <a:off x="3442893" y="5144267"/>
            <a:ext cx="2281744" cy="1529614"/>
          </a:xfrm>
          <a:prstGeom prst="rect">
            <a:avLst/>
          </a:prstGeom>
        </p:spPr>
      </p:pic>
    </p:spTree>
    <p:extLst>
      <p:ext uri="{BB962C8B-B14F-4D97-AF65-F5344CB8AC3E}">
        <p14:creationId xmlns:p14="http://schemas.microsoft.com/office/powerpoint/2010/main" val="26385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161365"/>
            <a:ext cx="10571998" cy="1256273"/>
          </a:xfrm>
        </p:spPr>
        <p:txBody>
          <a:bodyPr/>
          <a:lstStyle/>
          <a:p>
            <a:r>
              <a:rPr lang="es-ES" dirty="0" smtClean="0"/>
              <a:t>Medidas de prevención en el ámbito laboral:</a:t>
            </a:r>
            <a:endParaRPr lang="es-ES" dirty="0"/>
          </a:p>
        </p:txBody>
      </p:sp>
      <p:sp>
        <p:nvSpPr>
          <p:cNvPr id="3" name="Marcador de contenido 2"/>
          <p:cNvSpPr>
            <a:spLocks noGrp="1"/>
          </p:cNvSpPr>
          <p:nvPr>
            <p:ph idx="1"/>
          </p:nvPr>
        </p:nvSpPr>
        <p:spPr>
          <a:xfrm>
            <a:off x="108707" y="2183802"/>
            <a:ext cx="6033909" cy="3367144"/>
          </a:xfrm>
          <a:ln>
            <a:solidFill>
              <a:schemeClr val="tx1"/>
            </a:solidFill>
          </a:ln>
        </p:spPr>
        <p:txBody>
          <a:bodyPr>
            <a:noAutofit/>
          </a:bodyPr>
          <a:lstStyle/>
          <a:p>
            <a:r>
              <a:rPr lang="es-ES" sz="1600" dirty="0" smtClean="0"/>
              <a:t>En general:</a:t>
            </a:r>
          </a:p>
          <a:p>
            <a:pPr lvl="1"/>
            <a:r>
              <a:rPr lang="es-ES" dirty="0" smtClean="0"/>
              <a:t>Saber dónde están localizado los elementos de emergencia:</a:t>
            </a:r>
          </a:p>
          <a:p>
            <a:pPr lvl="2"/>
            <a:r>
              <a:rPr lang="es-ES" sz="1600" dirty="0" smtClean="0"/>
              <a:t>Botiquines.</a:t>
            </a:r>
          </a:p>
          <a:p>
            <a:pPr lvl="2"/>
            <a:r>
              <a:rPr lang="es-ES" sz="1600" dirty="0" smtClean="0"/>
              <a:t>Salidas de emergencia.</a:t>
            </a:r>
          </a:p>
          <a:p>
            <a:pPr lvl="2"/>
            <a:r>
              <a:rPr lang="es-ES" sz="1600" dirty="0" smtClean="0"/>
              <a:t>…</a:t>
            </a:r>
          </a:p>
          <a:p>
            <a:pPr lvl="1"/>
            <a:r>
              <a:rPr lang="es-ES" dirty="0" smtClean="0"/>
              <a:t>Tener nociones básicas de seguridad y emergencia.</a:t>
            </a:r>
          </a:p>
          <a:p>
            <a:pPr lvl="1"/>
            <a:r>
              <a:rPr lang="es-ES" dirty="0" smtClean="0"/>
              <a:t>Buen estado de la salud y de la higiene.</a:t>
            </a:r>
          </a:p>
          <a:p>
            <a:pPr lvl="1"/>
            <a:r>
              <a:rPr lang="es-ES" dirty="0" smtClean="0"/>
              <a:t>…</a:t>
            </a:r>
            <a:endParaRPr lang="es-ES" dirty="0"/>
          </a:p>
        </p:txBody>
      </p:sp>
      <p:sp>
        <p:nvSpPr>
          <p:cNvPr id="4" name="Marcador de contenido 2"/>
          <p:cNvSpPr txBox="1">
            <a:spLocks/>
          </p:cNvSpPr>
          <p:nvPr/>
        </p:nvSpPr>
        <p:spPr>
          <a:xfrm>
            <a:off x="6260952" y="2336202"/>
            <a:ext cx="5571330" cy="1977614"/>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s-ES" sz="1600" dirty="0" smtClean="0"/>
              <a:t>En preparación de los cables:</a:t>
            </a:r>
          </a:p>
          <a:p>
            <a:pPr lvl="1" algn="just"/>
            <a:r>
              <a:rPr lang="es-ES" dirty="0" smtClean="0"/>
              <a:t>Tener gafas de seguridad o pantallas protectoras.</a:t>
            </a:r>
          </a:p>
          <a:p>
            <a:pPr lvl="1" algn="just"/>
            <a:r>
              <a:rPr lang="es-ES" dirty="0" smtClean="0"/>
              <a:t>Cuando vallemos a </a:t>
            </a:r>
            <a:r>
              <a:rPr lang="es-ES" dirty="0" err="1" smtClean="0"/>
              <a:t>crimpar</a:t>
            </a:r>
            <a:r>
              <a:rPr lang="es-ES" dirty="0" smtClean="0"/>
              <a:t>, tener los dedos resguardados.</a:t>
            </a:r>
          </a:p>
          <a:p>
            <a:pPr lvl="1" algn="just"/>
            <a:r>
              <a:rPr lang="es-ES" dirty="0" smtClean="0"/>
              <a:t>…</a:t>
            </a:r>
          </a:p>
        </p:txBody>
      </p:sp>
      <p:sp>
        <p:nvSpPr>
          <p:cNvPr id="5" name="Marcador de contenido 2"/>
          <p:cNvSpPr txBox="1">
            <a:spLocks/>
          </p:cNvSpPr>
          <p:nvPr/>
        </p:nvSpPr>
        <p:spPr>
          <a:xfrm>
            <a:off x="6260952" y="4618616"/>
            <a:ext cx="5571330" cy="1708673"/>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s-ES" sz="1600" dirty="0" smtClean="0"/>
              <a:t>Riesgo eléctrico:</a:t>
            </a:r>
          </a:p>
          <a:p>
            <a:pPr lvl="1" algn="just"/>
            <a:r>
              <a:rPr lang="es-ES" dirty="0" smtClean="0"/>
              <a:t>No tener las manos mojadas o húmedas.</a:t>
            </a:r>
          </a:p>
          <a:p>
            <a:pPr lvl="1" algn="just"/>
            <a:r>
              <a:rPr lang="es-ES" dirty="0" smtClean="0"/>
              <a:t>Asegurar de que lo dispositivos y armarios estén conectados a la toma de tierra.</a:t>
            </a:r>
          </a:p>
          <a:p>
            <a:pPr lvl="1" algn="just"/>
            <a:r>
              <a:rPr lang="es-ES" dirty="0" smtClean="0"/>
              <a:t>…</a:t>
            </a:r>
          </a:p>
        </p:txBody>
      </p:sp>
    </p:spTree>
    <p:extLst>
      <p:ext uri="{BB962C8B-B14F-4D97-AF65-F5344CB8AC3E}">
        <p14:creationId xmlns:p14="http://schemas.microsoft.com/office/powerpoint/2010/main" val="85290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161365"/>
            <a:ext cx="10571998" cy="1256273"/>
          </a:xfrm>
        </p:spPr>
        <p:txBody>
          <a:bodyPr/>
          <a:lstStyle/>
          <a:p>
            <a:r>
              <a:rPr lang="es-ES" dirty="0" smtClean="0"/>
              <a:t>Medidas de prevención de los residuos:</a:t>
            </a:r>
            <a:endParaRPr lang="es-ES" dirty="0"/>
          </a:p>
        </p:txBody>
      </p:sp>
      <p:sp>
        <p:nvSpPr>
          <p:cNvPr id="3" name="Marcador de contenido 2"/>
          <p:cNvSpPr>
            <a:spLocks noGrp="1"/>
          </p:cNvSpPr>
          <p:nvPr>
            <p:ph idx="1"/>
          </p:nvPr>
        </p:nvSpPr>
        <p:spPr>
          <a:xfrm>
            <a:off x="108707" y="2183802"/>
            <a:ext cx="6033909" cy="1624405"/>
          </a:xfrm>
          <a:ln>
            <a:solidFill>
              <a:schemeClr val="tx1"/>
            </a:solidFill>
          </a:ln>
        </p:spPr>
        <p:txBody>
          <a:bodyPr>
            <a:noAutofit/>
          </a:bodyPr>
          <a:lstStyle/>
          <a:p>
            <a:r>
              <a:rPr lang="es-ES" sz="1600" dirty="0" smtClean="0"/>
              <a:t>Valoración de los residuos:</a:t>
            </a:r>
          </a:p>
          <a:p>
            <a:pPr lvl="1"/>
            <a:r>
              <a:rPr lang="es-ES" dirty="0" smtClean="0"/>
              <a:t>Reutilizar: todo aquel material que pueda volver a utilizarse.</a:t>
            </a:r>
          </a:p>
          <a:p>
            <a:pPr lvl="1"/>
            <a:r>
              <a:rPr lang="es-ES" dirty="0" smtClean="0"/>
              <a:t>Reciclar: deshacerse de los productos desechándolos en los contenedores adecuados.</a:t>
            </a:r>
            <a:endParaRPr lang="es-ES" dirty="0"/>
          </a:p>
        </p:txBody>
      </p:sp>
      <p:sp>
        <p:nvSpPr>
          <p:cNvPr id="4" name="Marcador de contenido 2"/>
          <p:cNvSpPr txBox="1">
            <a:spLocks/>
          </p:cNvSpPr>
          <p:nvPr/>
        </p:nvSpPr>
        <p:spPr>
          <a:xfrm>
            <a:off x="6970954" y="2183802"/>
            <a:ext cx="4861327" cy="2526254"/>
          </a:xfrm>
          <a:prstGeom prst="rect">
            <a:avLst/>
          </a:prstGeom>
          <a:ln>
            <a:solidFill>
              <a:schemeClr val="tx1"/>
            </a:solidFill>
          </a:ln>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s-ES" sz="1600" dirty="0" smtClean="0"/>
              <a:t>Eliminación de los residuos:</a:t>
            </a:r>
          </a:p>
          <a:p>
            <a:pPr lvl="1" algn="just"/>
            <a:r>
              <a:rPr lang="es-ES" dirty="0" smtClean="0"/>
              <a:t>En caso de que no se pueda reciclar ni reutilizar:</a:t>
            </a:r>
          </a:p>
          <a:p>
            <a:pPr lvl="2" algn="just"/>
            <a:r>
              <a:rPr lang="es-ES" sz="1600" dirty="0" smtClean="0"/>
              <a:t>Biodegradación.</a:t>
            </a:r>
          </a:p>
          <a:p>
            <a:pPr lvl="2" algn="just"/>
            <a:r>
              <a:rPr lang="es-ES" sz="1600" dirty="0" smtClean="0"/>
              <a:t>Incineración.</a:t>
            </a:r>
          </a:p>
          <a:p>
            <a:pPr lvl="2" algn="just"/>
            <a:r>
              <a:rPr lang="es-ES" sz="1600" dirty="0" smtClean="0"/>
              <a:t>Almacenaje permanente.</a:t>
            </a:r>
          </a:p>
          <a:p>
            <a:pPr lvl="2" algn="just"/>
            <a:r>
              <a:rPr lang="es-ES" sz="1600" dirty="0" smtClean="0"/>
              <a:t>…</a:t>
            </a:r>
          </a:p>
        </p:txBody>
      </p:sp>
      <p:pic>
        <p:nvPicPr>
          <p:cNvPr id="6" name="Imagen 5"/>
          <p:cNvPicPr>
            <a:picLocks noChangeAspect="1"/>
          </p:cNvPicPr>
          <p:nvPr/>
        </p:nvPicPr>
        <p:blipFill>
          <a:blip r:embed="rId2"/>
          <a:stretch>
            <a:fillRect/>
          </a:stretch>
        </p:blipFill>
        <p:spPr>
          <a:xfrm>
            <a:off x="995978" y="3808207"/>
            <a:ext cx="4522695" cy="2937402"/>
          </a:xfrm>
          <a:prstGeom prst="rect">
            <a:avLst/>
          </a:prstGeom>
        </p:spPr>
      </p:pic>
      <p:pic>
        <p:nvPicPr>
          <p:cNvPr id="8" name="Imagen 7"/>
          <p:cNvPicPr>
            <a:picLocks noChangeAspect="1"/>
          </p:cNvPicPr>
          <p:nvPr/>
        </p:nvPicPr>
        <p:blipFill rotWithShape="1">
          <a:blip r:embed="rId3"/>
          <a:srcRect t="4775"/>
          <a:stretch/>
        </p:blipFill>
        <p:spPr>
          <a:xfrm>
            <a:off x="7608514" y="4812615"/>
            <a:ext cx="3568682" cy="1923782"/>
          </a:xfrm>
          <a:prstGeom prst="rect">
            <a:avLst/>
          </a:prstGeom>
        </p:spPr>
      </p:pic>
    </p:spTree>
    <p:extLst>
      <p:ext uri="{BB962C8B-B14F-4D97-AF65-F5344CB8AC3E}">
        <p14:creationId xmlns:p14="http://schemas.microsoft.com/office/powerpoint/2010/main" val="6358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161365"/>
            <a:ext cx="10571998" cy="1256273"/>
          </a:xfrm>
        </p:spPr>
        <p:txBody>
          <a:bodyPr/>
          <a:lstStyle/>
          <a:p>
            <a:r>
              <a:rPr lang="es-ES" dirty="0" smtClean="0"/>
              <a:t>Presupuesto de Prevención de Riesgos Laborales</a:t>
            </a:r>
            <a:endParaRPr lang="es-ES" dirty="0"/>
          </a:p>
        </p:txBody>
      </p:sp>
      <p:pic>
        <p:nvPicPr>
          <p:cNvPr id="4" name="Imagen 3"/>
          <p:cNvPicPr>
            <a:picLocks noChangeAspect="1"/>
          </p:cNvPicPr>
          <p:nvPr/>
        </p:nvPicPr>
        <p:blipFill>
          <a:blip r:embed="rId3"/>
          <a:stretch>
            <a:fillRect/>
          </a:stretch>
        </p:blipFill>
        <p:spPr>
          <a:xfrm>
            <a:off x="1864472" y="2419349"/>
            <a:ext cx="8463053" cy="3883479"/>
          </a:xfrm>
          <a:prstGeom prst="rect">
            <a:avLst/>
          </a:prstGeom>
        </p:spPr>
      </p:pic>
    </p:spTree>
    <p:extLst>
      <p:ext uri="{BB962C8B-B14F-4D97-AF65-F5344CB8AC3E}">
        <p14:creationId xmlns:p14="http://schemas.microsoft.com/office/powerpoint/2010/main" val="329481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Mapa físico y lógico</a:t>
            </a:r>
            <a:endParaRPr lang="es-ES" dirty="0"/>
          </a:p>
        </p:txBody>
      </p:sp>
    </p:spTree>
    <p:extLst>
      <p:ext uri="{BB962C8B-B14F-4D97-AF65-F5344CB8AC3E}">
        <p14:creationId xmlns:p14="http://schemas.microsoft.com/office/powerpoint/2010/main" val="257626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5534810"/>
            <a:ext cx="10561418" cy="566738"/>
          </a:xfrm>
        </p:spPr>
        <p:txBody>
          <a:bodyPr/>
          <a:lstStyle/>
          <a:p>
            <a:r>
              <a:rPr lang="es-ES" dirty="0" smtClean="0"/>
              <a:t>Policía Nacional</a:t>
            </a:r>
            <a:endParaRPr lang="es-ES" dirty="0"/>
          </a:p>
        </p:txBody>
      </p:sp>
      <p:sp>
        <p:nvSpPr>
          <p:cNvPr id="3" name="Marcador de posición de imagen 2"/>
          <p:cNvSpPr>
            <a:spLocks noGrp="1"/>
          </p:cNvSpPr>
          <p:nvPr>
            <p:ph type="pic" sz="quarter" idx="13"/>
          </p:nvPr>
        </p:nvSpPr>
        <p:spPr>
          <a:xfrm>
            <a:off x="0" y="0"/>
            <a:ext cx="12192000" cy="5534810"/>
          </a:xfrm>
        </p:spPr>
      </p:sp>
      <p:sp>
        <p:nvSpPr>
          <p:cNvPr id="4" name="Marcador de texto 3"/>
          <p:cNvSpPr>
            <a:spLocks noGrp="1"/>
          </p:cNvSpPr>
          <p:nvPr>
            <p:ph type="body" sz="half" idx="2"/>
          </p:nvPr>
        </p:nvSpPr>
        <p:spPr>
          <a:xfrm>
            <a:off x="810000" y="6120374"/>
            <a:ext cx="10561418" cy="493712"/>
          </a:xfrm>
        </p:spPr>
        <p:txBody>
          <a:bodyPr/>
          <a:lstStyle/>
          <a:p>
            <a:r>
              <a:rPr lang="es-ES" dirty="0" smtClean="0"/>
              <a:t>Mapa físico</a:t>
            </a:r>
            <a:endParaRPr lang="es-ES" dirty="0"/>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1645556" y="0"/>
            <a:ext cx="8957130" cy="5262151"/>
          </a:xfrm>
          <a:prstGeom prst="rect">
            <a:avLst/>
          </a:prstGeom>
        </p:spPr>
      </p:pic>
    </p:spTree>
    <p:extLst>
      <p:ext uri="{BB962C8B-B14F-4D97-AF65-F5344CB8AC3E}">
        <p14:creationId xmlns:p14="http://schemas.microsoft.com/office/powerpoint/2010/main" val="15512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5534810"/>
            <a:ext cx="10561418" cy="566738"/>
          </a:xfrm>
        </p:spPr>
        <p:txBody>
          <a:bodyPr/>
          <a:lstStyle/>
          <a:p>
            <a:r>
              <a:rPr lang="es-ES" dirty="0" smtClean="0"/>
              <a:t>Policía Nacional</a:t>
            </a:r>
            <a:endParaRPr lang="es-ES" dirty="0"/>
          </a:p>
        </p:txBody>
      </p:sp>
      <p:sp>
        <p:nvSpPr>
          <p:cNvPr id="3" name="Marcador de posición de imagen 2"/>
          <p:cNvSpPr>
            <a:spLocks noGrp="1"/>
          </p:cNvSpPr>
          <p:nvPr>
            <p:ph type="pic" sz="quarter" idx="13"/>
          </p:nvPr>
        </p:nvSpPr>
        <p:spPr>
          <a:xfrm>
            <a:off x="0" y="0"/>
            <a:ext cx="12192000" cy="5534810"/>
          </a:xfrm>
        </p:spPr>
      </p:sp>
      <p:sp>
        <p:nvSpPr>
          <p:cNvPr id="4" name="Marcador de texto 3"/>
          <p:cNvSpPr>
            <a:spLocks noGrp="1"/>
          </p:cNvSpPr>
          <p:nvPr>
            <p:ph type="body" sz="half" idx="2"/>
          </p:nvPr>
        </p:nvSpPr>
        <p:spPr>
          <a:xfrm>
            <a:off x="810000" y="6120374"/>
            <a:ext cx="10561418" cy="493712"/>
          </a:xfrm>
        </p:spPr>
        <p:txBody>
          <a:bodyPr/>
          <a:lstStyle/>
          <a:p>
            <a:r>
              <a:rPr lang="es-ES" dirty="0" smtClean="0"/>
              <a:t>Mapa lógico</a:t>
            </a:r>
            <a:endParaRPr lang="es-ES" dirty="0"/>
          </a:p>
        </p:txBody>
      </p:sp>
      <p:pic>
        <p:nvPicPr>
          <p:cNvPr id="7" name="Imagen 6"/>
          <p:cNvPicPr/>
          <p:nvPr/>
        </p:nvPicPr>
        <p:blipFill>
          <a:blip r:embed="rId2">
            <a:extLst>
              <a:ext uri="{28A0092B-C50C-407E-A947-70E740481C1C}">
                <a14:useLocalDpi xmlns:a14="http://schemas.microsoft.com/office/drawing/2010/main" val="0"/>
              </a:ext>
            </a:extLst>
          </a:blip>
          <a:stretch>
            <a:fillRect/>
          </a:stretch>
        </p:blipFill>
        <p:spPr>
          <a:xfrm>
            <a:off x="3679370" y="-1"/>
            <a:ext cx="4942115" cy="6858001"/>
          </a:xfrm>
          <a:prstGeom prst="rect">
            <a:avLst/>
          </a:prstGeom>
        </p:spPr>
      </p:pic>
    </p:spTree>
    <p:extLst>
      <p:ext uri="{BB962C8B-B14F-4D97-AF65-F5344CB8AC3E}">
        <p14:creationId xmlns:p14="http://schemas.microsoft.com/office/powerpoint/2010/main" val="84351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5534810"/>
            <a:ext cx="10561418" cy="566738"/>
          </a:xfrm>
        </p:spPr>
        <p:txBody>
          <a:bodyPr/>
          <a:lstStyle/>
          <a:p>
            <a:r>
              <a:rPr lang="es-ES" dirty="0" smtClean="0"/>
              <a:t>Policía Municipal</a:t>
            </a:r>
            <a:endParaRPr lang="es-ES" dirty="0"/>
          </a:p>
        </p:txBody>
      </p:sp>
      <p:sp>
        <p:nvSpPr>
          <p:cNvPr id="4" name="Marcador de texto 3"/>
          <p:cNvSpPr>
            <a:spLocks noGrp="1"/>
          </p:cNvSpPr>
          <p:nvPr>
            <p:ph type="body" sz="half" idx="2"/>
          </p:nvPr>
        </p:nvSpPr>
        <p:spPr>
          <a:xfrm>
            <a:off x="810000" y="6120374"/>
            <a:ext cx="10561418" cy="493712"/>
          </a:xfrm>
        </p:spPr>
        <p:txBody>
          <a:bodyPr/>
          <a:lstStyle/>
          <a:p>
            <a:r>
              <a:rPr lang="es-ES" dirty="0" smtClean="0"/>
              <a:t>Mapa físico</a:t>
            </a:r>
            <a:endParaRPr lang="es-ES" dirty="0"/>
          </a:p>
        </p:txBody>
      </p:sp>
      <p:sp>
        <p:nvSpPr>
          <p:cNvPr id="5" name="Marcador de posición de imagen 4"/>
          <p:cNvSpPr>
            <a:spLocks noGrp="1"/>
          </p:cNvSpPr>
          <p:nvPr>
            <p:ph type="pic" sz="quarter" idx="13"/>
          </p:nvPr>
        </p:nvSpPr>
        <p:spPr/>
      </p:sp>
      <p:pic>
        <p:nvPicPr>
          <p:cNvPr id="8" name="Imagen 7"/>
          <p:cNvPicPr/>
          <p:nvPr/>
        </p:nvPicPr>
        <p:blipFill>
          <a:blip r:embed="rId2">
            <a:extLst>
              <a:ext uri="{28A0092B-C50C-407E-A947-70E740481C1C}">
                <a14:useLocalDpi xmlns:a14="http://schemas.microsoft.com/office/drawing/2010/main" val="0"/>
              </a:ext>
            </a:extLst>
          </a:blip>
          <a:stretch>
            <a:fillRect/>
          </a:stretch>
        </p:blipFill>
        <p:spPr>
          <a:xfrm>
            <a:off x="1603918" y="0"/>
            <a:ext cx="9070813" cy="4547283"/>
          </a:xfrm>
          <a:prstGeom prst="rect">
            <a:avLst/>
          </a:prstGeom>
        </p:spPr>
      </p:pic>
    </p:spTree>
    <p:extLst>
      <p:ext uri="{BB962C8B-B14F-4D97-AF65-F5344CB8AC3E}">
        <p14:creationId xmlns:p14="http://schemas.microsoft.com/office/powerpoint/2010/main" val="56026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Calle</a:t>
            </a:r>
            <a:endParaRPr lang="es-ES" dirty="0"/>
          </a:p>
        </p:txBody>
      </p:sp>
    </p:spTree>
    <p:extLst>
      <p:ext uri="{BB962C8B-B14F-4D97-AF65-F5344CB8AC3E}">
        <p14:creationId xmlns:p14="http://schemas.microsoft.com/office/powerpoint/2010/main" val="1047564122"/>
      </p:ext>
    </p:extLst>
  </p:cSld>
  <p:clrMapOvr>
    <a:masterClrMapping/>
  </p:clrMapOvr>
  <mc:AlternateContent xmlns:mc="http://schemas.openxmlformats.org/markup-compatibility/2006" xmlns:p14="http://schemas.microsoft.com/office/powerpoint/2010/main">
    <mc:Choice Requires="p14">
      <p:transition spd="med" p14:dur="700" advTm="1592">
        <p:fade/>
      </p:transition>
    </mc:Choice>
    <mc:Fallback xmlns="">
      <p:transition spd="med" advTm="1592">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5534810"/>
            <a:ext cx="10561418" cy="566738"/>
          </a:xfrm>
        </p:spPr>
        <p:txBody>
          <a:bodyPr/>
          <a:lstStyle/>
          <a:p>
            <a:r>
              <a:rPr lang="es-ES" dirty="0" smtClean="0"/>
              <a:t>Policía Nacional</a:t>
            </a:r>
            <a:endParaRPr lang="es-ES" dirty="0"/>
          </a:p>
        </p:txBody>
      </p:sp>
      <p:sp>
        <p:nvSpPr>
          <p:cNvPr id="3" name="Marcador de posición de imagen 2"/>
          <p:cNvSpPr>
            <a:spLocks noGrp="1"/>
          </p:cNvSpPr>
          <p:nvPr>
            <p:ph type="pic" sz="quarter" idx="13"/>
          </p:nvPr>
        </p:nvSpPr>
        <p:spPr>
          <a:xfrm>
            <a:off x="0" y="0"/>
            <a:ext cx="12192000" cy="5534810"/>
          </a:xfrm>
        </p:spPr>
      </p:sp>
      <p:sp>
        <p:nvSpPr>
          <p:cNvPr id="4" name="Marcador de texto 3"/>
          <p:cNvSpPr>
            <a:spLocks noGrp="1"/>
          </p:cNvSpPr>
          <p:nvPr>
            <p:ph type="body" sz="half" idx="2"/>
          </p:nvPr>
        </p:nvSpPr>
        <p:spPr>
          <a:xfrm>
            <a:off x="810000" y="6120374"/>
            <a:ext cx="10561418" cy="493712"/>
          </a:xfrm>
        </p:spPr>
        <p:txBody>
          <a:bodyPr/>
          <a:lstStyle/>
          <a:p>
            <a:r>
              <a:rPr lang="es-ES" dirty="0" smtClean="0"/>
              <a:t>Mapa lógico</a:t>
            </a:r>
            <a:endParaRPr lang="es-ES" dirty="0"/>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3624943" y="-1"/>
            <a:ext cx="5301343" cy="6858001"/>
          </a:xfrm>
          <a:prstGeom prst="rect">
            <a:avLst/>
          </a:prstGeom>
        </p:spPr>
      </p:pic>
    </p:spTree>
    <p:extLst>
      <p:ext uri="{BB962C8B-B14F-4D97-AF65-F5344CB8AC3E}">
        <p14:creationId xmlns:p14="http://schemas.microsoft.com/office/powerpoint/2010/main" val="183170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5534810"/>
            <a:ext cx="10561418" cy="566738"/>
          </a:xfrm>
        </p:spPr>
        <p:txBody>
          <a:bodyPr/>
          <a:lstStyle/>
          <a:p>
            <a:r>
              <a:rPr lang="es-ES" dirty="0" smtClean="0"/>
              <a:t>Centro de Cálculo</a:t>
            </a:r>
            <a:endParaRPr lang="es-ES" dirty="0"/>
          </a:p>
        </p:txBody>
      </p:sp>
      <p:sp>
        <p:nvSpPr>
          <p:cNvPr id="3" name="Marcador de posición de imagen 2"/>
          <p:cNvSpPr>
            <a:spLocks noGrp="1"/>
          </p:cNvSpPr>
          <p:nvPr>
            <p:ph type="pic" sz="quarter" idx="13"/>
          </p:nvPr>
        </p:nvSpPr>
        <p:spPr>
          <a:xfrm>
            <a:off x="0" y="0"/>
            <a:ext cx="12192000" cy="5534810"/>
          </a:xfrm>
        </p:spPr>
      </p:sp>
      <p:sp>
        <p:nvSpPr>
          <p:cNvPr id="4" name="Marcador de texto 3"/>
          <p:cNvSpPr>
            <a:spLocks noGrp="1"/>
          </p:cNvSpPr>
          <p:nvPr>
            <p:ph type="body" sz="half" idx="2"/>
          </p:nvPr>
        </p:nvSpPr>
        <p:spPr>
          <a:xfrm>
            <a:off x="810000" y="6120374"/>
            <a:ext cx="10561418" cy="493712"/>
          </a:xfrm>
        </p:spPr>
        <p:txBody>
          <a:bodyPr/>
          <a:lstStyle/>
          <a:p>
            <a:r>
              <a:rPr lang="es-ES" dirty="0" smtClean="0"/>
              <a:t>Mapa físico</a:t>
            </a:r>
            <a:endParaRPr lang="es-ES" dirty="0"/>
          </a:p>
        </p:txBody>
      </p:sp>
      <p:pic>
        <p:nvPicPr>
          <p:cNvPr id="7" name="Imagen 6" descr="M:\CUARENTENA\Redes Locales\PRÁCTICA FINAL\CPD\Plano CPD (COMPLETADO).jpg"/>
          <p:cNvPicPr/>
          <p:nvPr/>
        </p:nvPicPr>
        <p:blipFill>
          <a:blip r:embed="rId2">
            <a:extLst>
              <a:ext uri="{28A0092B-C50C-407E-A947-70E740481C1C}">
                <a14:useLocalDpi xmlns:a14="http://schemas.microsoft.com/office/drawing/2010/main" val="0"/>
              </a:ext>
            </a:extLst>
          </a:blip>
          <a:srcRect/>
          <a:stretch>
            <a:fillRect/>
          </a:stretch>
        </p:blipFill>
        <p:spPr bwMode="auto">
          <a:xfrm>
            <a:off x="1412721" y="0"/>
            <a:ext cx="9355976" cy="5206701"/>
          </a:xfrm>
          <a:prstGeom prst="rect">
            <a:avLst/>
          </a:prstGeom>
          <a:noFill/>
          <a:ln>
            <a:noFill/>
          </a:ln>
        </p:spPr>
      </p:pic>
    </p:spTree>
    <p:extLst>
      <p:ext uri="{BB962C8B-B14F-4D97-AF65-F5344CB8AC3E}">
        <p14:creationId xmlns:p14="http://schemas.microsoft.com/office/powerpoint/2010/main" val="337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5534810"/>
            <a:ext cx="10561418" cy="566738"/>
          </a:xfrm>
        </p:spPr>
        <p:txBody>
          <a:bodyPr/>
          <a:lstStyle/>
          <a:p>
            <a:r>
              <a:rPr lang="es-ES" dirty="0" smtClean="0"/>
              <a:t>Centro de Cálculo</a:t>
            </a:r>
            <a:endParaRPr lang="es-ES" dirty="0"/>
          </a:p>
        </p:txBody>
      </p:sp>
      <p:sp>
        <p:nvSpPr>
          <p:cNvPr id="3" name="Marcador de posición de imagen 2"/>
          <p:cNvSpPr>
            <a:spLocks noGrp="1"/>
          </p:cNvSpPr>
          <p:nvPr>
            <p:ph type="pic" sz="quarter" idx="13"/>
          </p:nvPr>
        </p:nvSpPr>
        <p:spPr>
          <a:xfrm>
            <a:off x="0" y="0"/>
            <a:ext cx="12192000" cy="5534810"/>
          </a:xfrm>
        </p:spPr>
      </p:sp>
      <p:sp>
        <p:nvSpPr>
          <p:cNvPr id="4" name="Marcador de texto 3"/>
          <p:cNvSpPr>
            <a:spLocks noGrp="1"/>
          </p:cNvSpPr>
          <p:nvPr>
            <p:ph type="body" sz="half" idx="2"/>
          </p:nvPr>
        </p:nvSpPr>
        <p:spPr>
          <a:xfrm>
            <a:off x="810000" y="6120374"/>
            <a:ext cx="10561418" cy="493712"/>
          </a:xfrm>
        </p:spPr>
        <p:txBody>
          <a:bodyPr/>
          <a:lstStyle/>
          <a:p>
            <a:r>
              <a:rPr lang="es-ES" dirty="0" smtClean="0"/>
              <a:t>Mapa lógico</a:t>
            </a:r>
            <a:endParaRPr lang="es-ES" dirty="0"/>
          </a:p>
        </p:txBody>
      </p:sp>
      <p:pic>
        <p:nvPicPr>
          <p:cNvPr id="6" name="Imagen 5" descr="M:\CUARENTENA\Redes Locales\PRÁCTICA FINAL\CPD\Mapa lógico - CPD.jpg"/>
          <p:cNvPicPr/>
          <p:nvPr/>
        </p:nvPicPr>
        <p:blipFill>
          <a:blip r:embed="rId2">
            <a:extLst>
              <a:ext uri="{28A0092B-C50C-407E-A947-70E740481C1C}">
                <a14:useLocalDpi xmlns:a14="http://schemas.microsoft.com/office/drawing/2010/main" val="0"/>
              </a:ext>
            </a:extLst>
          </a:blip>
          <a:srcRect/>
          <a:stretch>
            <a:fillRect/>
          </a:stretch>
        </p:blipFill>
        <p:spPr bwMode="auto">
          <a:xfrm>
            <a:off x="4098665" y="0"/>
            <a:ext cx="6766560" cy="6858000"/>
          </a:xfrm>
          <a:prstGeom prst="rect">
            <a:avLst/>
          </a:prstGeom>
          <a:noFill/>
          <a:ln>
            <a:noFill/>
          </a:ln>
        </p:spPr>
      </p:pic>
    </p:spTree>
    <p:extLst>
      <p:ext uri="{BB962C8B-B14F-4D97-AF65-F5344CB8AC3E}">
        <p14:creationId xmlns:p14="http://schemas.microsoft.com/office/powerpoint/2010/main" val="301967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Gracias</a:t>
            </a:r>
            <a:endParaRPr lang="es-ES" dirty="0"/>
          </a:p>
        </p:txBody>
      </p:sp>
      <p:sp>
        <p:nvSpPr>
          <p:cNvPr id="3" name="Marcador de texto 2"/>
          <p:cNvSpPr>
            <a:spLocks noGrp="1"/>
          </p:cNvSpPr>
          <p:nvPr>
            <p:ph type="body" sz="quarter" idx="16"/>
          </p:nvPr>
        </p:nvSpPr>
        <p:spPr/>
        <p:txBody>
          <a:bodyPr/>
          <a:lstStyle/>
          <a:p>
            <a:r>
              <a:rPr lang="es-ES" dirty="0" smtClean="0"/>
              <a:t>Jesús Escudero Gabarre</a:t>
            </a:r>
            <a:endParaRPr lang="es-ES" dirty="0"/>
          </a:p>
        </p:txBody>
      </p:sp>
    </p:spTree>
    <p:extLst>
      <p:ext uri="{BB962C8B-B14F-4D97-AF65-F5344CB8AC3E}">
        <p14:creationId xmlns:p14="http://schemas.microsoft.com/office/powerpoint/2010/main" val="1923560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Instalación	</a:t>
            </a:r>
            <a:endParaRPr lang="es-ES" dirty="0"/>
          </a:p>
        </p:txBody>
      </p:sp>
      <p:sp>
        <p:nvSpPr>
          <p:cNvPr id="3" name="Marcador de contenido 2"/>
          <p:cNvSpPr>
            <a:spLocks noGrp="1"/>
          </p:cNvSpPr>
          <p:nvPr>
            <p:ph idx="1"/>
          </p:nvPr>
        </p:nvSpPr>
        <p:spPr>
          <a:xfrm>
            <a:off x="818712" y="2222287"/>
            <a:ext cx="5463754" cy="3636511"/>
          </a:xfrm>
        </p:spPr>
        <p:txBody>
          <a:bodyPr/>
          <a:lstStyle/>
          <a:p>
            <a:pPr marL="0" indent="0" algn="just">
              <a:buNone/>
            </a:pPr>
            <a:r>
              <a:rPr lang="es-ES" dirty="0" smtClean="0"/>
              <a:t>Nos piden que los edificio de la policía nacional y el edificio de la policía municipal estén interconectados; por lo que tomado la decisión de que vayan conectados a través de un switch (un switch en el edificio de la policía nacional y otro switch en el edificio de la policía municipal). Estarán conectados por medio del cable UTP. El cable irá por debajo del suelo, lo que será necesario realizar una canalización subterránea.</a:t>
            </a:r>
            <a:endParaRPr lang="es-ES" dirty="0"/>
          </a:p>
        </p:txBody>
      </p:sp>
      <p:pic>
        <p:nvPicPr>
          <p:cNvPr id="5" name="Imagen 4"/>
          <p:cNvPicPr>
            <a:picLocks noChangeAspect="1"/>
          </p:cNvPicPr>
          <p:nvPr/>
        </p:nvPicPr>
        <p:blipFill>
          <a:blip r:embed="rId3"/>
          <a:stretch>
            <a:fillRect/>
          </a:stretch>
        </p:blipFill>
        <p:spPr>
          <a:xfrm>
            <a:off x="6564237" y="2110684"/>
            <a:ext cx="5324475" cy="4314825"/>
          </a:xfrm>
          <a:prstGeom prst="rect">
            <a:avLst/>
          </a:prstGeom>
        </p:spPr>
      </p:pic>
    </p:spTree>
    <p:extLst>
      <p:ext uri="{BB962C8B-B14F-4D97-AF65-F5344CB8AC3E}">
        <p14:creationId xmlns:p14="http://schemas.microsoft.com/office/powerpoint/2010/main" val="3158200253"/>
      </p:ext>
    </p:extLst>
  </p:cSld>
  <p:clrMapOvr>
    <a:masterClrMapping/>
  </p:clrMapOvr>
  <mc:AlternateContent xmlns:mc="http://schemas.openxmlformats.org/markup-compatibility/2006" xmlns:p14="http://schemas.microsoft.com/office/powerpoint/2010/main">
    <mc:Choice Requires="p14">
      <p:transition spd="med" p14:dur="700" advTm="11172">
        <p:fade/>
      </p:transition>
    </mc:Choice>
    <mc:Fallback xmlns="">
      <p:transition spd="med" advTm="11172">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Presupuesto</a:t>
            </a:r>
            <a:endParaRPr lang="es-ES" dirty="0"/>
          </a:p>
        </p:txBody>
      </p:sp>
      <p:pic>
        <p:nvPicPr>
          <p:cNvPr id="4" name="Marcador de contenido 3"/>
          <p:cNvPicPr>
            <a:picLocks noGrp="1" noChangeAspect="1"/>
          </p:cNvPicPr>
          <p:nvPr>
            <p:ph idx="1"/>
          </p:nvPr>
        </p:nvPicPr>
        <p:blipFill rotWithShape="1">
          <a:blip r:embed="rId3"/>
          <a:srcRect l="833" t="4292"/>
          <a:stretch/>
        </p:blipFill>
        <p:spPr>
          <a:xfrm>
            <a:off x="2620776" y="2560320"/>
            <a:ext cx="6950446" cy="2979868"/>
          </a:xfrm>
          <a:prstGeom prst="rect">
            <a:avLst/>
          </a:prstGeom>
        </p:spPr>
      </p:pic>
    </p:spTree>
    <p:extLst>
      <p:ext uri="{BB962C8B-B14F-4D97-AF65-F5344CB8AC3E}">
        <p14:creationId xmlns:p14="http://schemas.microsoft.com/office/powerpoint/2010/main" val="27226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Subredes y distribución de IPs</a:t>
            </a:r>
            <a:endParaRPr lang="es-ES" dirty="0"/>
          </a:p>
        </p:txBody>
      </p:sp>
    </p:spTree>
    <p:extLst>
      <p:ext uri="{BB962C8B-B14F-4D97-AF65-F5344CB8AC3E}">
        <p14:creationId xmlns:p14="http://schemas.microsoft.com/office/powerpoint/2010/main" val="10278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Subredes</a:t>
            </a:r>
            <a:endParaRPr lang="es-ES" dirty="0"/>
          </a:p>
        </p:txBody>
      </p:sp>
      <p:sp>
        <p:nvSpPr>
          <p:cNvPr id="3" name="Marcador de contenido 2"/>
          <p:cNvSpPr>
            <a:spLocks noGrp="1"/>
          </p:cNvSpPr>
          <p:nvPr>
            <p:ph idx="1"/>
          </p:nvPr>
        </p:nvSpPr>
        <p:spPr>
          <a:xfrm>
            <a:off x="818712" y="2222287"/>
            <a:ext cx="5635876" cy="3636511"/>
          </a:xfrm>
        </p:spPr>
        <p:txBody>
          <a:bodyPr/>
          <a:lstStyle/>
          <a:p>
            <a:pPr marL="0" indent="0">
              <a:buNone/>
            </a:pPr>
            <a:r>
              <a:rPr lang="es-ES" dirty="0" smtClean="0"/>
              <a:t>La ISP nos otorga la IP: 132.144.0.0. A través de esta IP hago cuatro subredes:</a:t>
            </a:r>
          </a:p>
          <a:p>
            <a:pPr lvl="1"/>
            <a:r>
              <a:rPr lang="es-ES" dirty="0" smtClean="0"/>
              <a:t>Subred 0: edificio de la policía nacional.</a:t>
            </a:r>
          </a:p>
          <a:p>
            <a:pPr lvl="1"/>
            <a:r>
              <a:rPr lang="es-ES" dirty="0" smtClean="0"/>
              <a:t>Subred 1: edificio de la policía municipal.</a:t>
            </a:r>
          </a:p>
          <a:p>
            <a:pPr lvl="1"/>
            <a:r>
              <a:rPr lang="es-ES" dirty="0" smtClean="0"/>
              <a:t>Subred 2: centro de cálculos.</a:t>
            </a:r>
          </a:p>
          <a:p>
            <a:pPr lvl="1"/>
            <a:r>
              <a:rPr lang="es-ES" dirty="0" smtClean="0"/>
              <a:t>Subred 3: para futuras ampliaciones.</a:t>
            </a:r>
            <a:endParaRPr lang="es-ES" dirty="0"/>
          </a:p>
        </p:txBody>
      </p:sp>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6454588" y="2222287"/>
            <a:ext cx="5400040" cy="4307605"/>
          </a:xfrm>
          <a:prstGeom prst="rect">
            <a:avLst/>
          </a:prstGeom>
        </p:spPr>
      </p:pic>
    </p:spTree>
    <p:extLst>
      <p:ext uri="{BB962C8B-B14F-4D97-AF65-F5344CB8AC3E}">
        <p14:creationId xmlns:p14="http://schemas.microsoft.com/office/powerpoint/2010/main" val="2985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Distribución de IPs</a:t>
            </a:r>
            <a:endParaRPr lang="es-ES" dirty="0"/>
          </a:p>
        </p:txBody>
      </p:sp>
      <p:sp>
        <p:nvSpPr>
          <p:cNvPr id="3" name="Marcador de contenido 2"/>
          <p:cNvSpPr>
            <a:spLocks noGrp="1"/>
          </p:cNvSpPr>
          <p:nvPr>
            <p:ph idx="1"/>
          </p:nvPr>
        </p:nvSpPr>
        <p:spPr>
          <a:xfrm>
            <a:off x="485224" y="2052438"/>
            <a:ext cx="4398747" cy="1080309"/>
          </a:xfrm>
        </p:spPr>
        <p:txBody>
          <a:bodyPr>
            <a:normAutofit/>
          </a:bodyPr>
          <a:lstStyle/>
          <a:p>
            <a:r>
              <a:rPr lang="es-ES" dirty="0" smtClean="0"/>
              <a:t>Policía nacional: tiene la subred 0; y va desde la IP 132.144.0.1 a la IP 132.144.0.22</a:t>
            </a:r>
            <a:endParaRPr lang="es-ES" dirty="0"/>
          </a:p>
        </p:txBody>
      </p:sp>
      <p:pic>
        <p:nvPicPr>
          <p:cNvPr id="6" name="Imagen 5"/>
          <p:cNvPicPr/>
          <p:nvPr/>
        </p:nvPicPr>
        <p:blipFill>
          <a:blip r:embed="rId3">
            <a:extLst>
              <a:ext uri="{28A0092B-C50C-407E-A947-70E740481C1C}">
                <a14:useLocalDpi xmlns:a14="http://schemas.microsoft.com/office/drawing/2010/main" val="0"/>
              </a:ext>
            </a:extLst>
          </a:blip>
          <a:stretch>
            <a:fillRect/>
          </a:stretch>
        </p:blipFill>
        <p:spPr>
          <a:xfrm>
            <a:off x="1208222" y="3132747"/>
            <a:ext cx="2395590" cy="3476726"/>
          </a:xfrm>
          <a:prstGeom prst="rect">
            <a:avLst/>
          </a:prstGeom>
        </p:spPr>
      </p:pic>
      <p:sp>
        <p:nvSpPr>
          <p:cNvPr id="8" name="Marcador de contenido 2"/>
          <p:cNvSpPr txBox="1">
            <a:spLocks/>
          </p:cNvSpPr>
          <p:nvPr/>
        </p:nvSpPr>
        <p:spPr>
          <a:xfrm>
            <a:off x="6918907" y="2060922"/>
            <a:ext cx="4527431" cy="108030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dirty="0" smtClean="0"/>
              <a:t>Policía municipal: tiene la subred 1; y va desde la IP 132.144.64.1 a la IP 132.144.64.16</a:t>
            </a:r>
            <a:endParaRPr lang="es-ES" dirty="0"/>
          </a:p>
        </p:txBody>
      </p:sp>
      <p:pic>
        <p:nvPicPr>
          <p:cNvPr id="9" name="Imagen 8"/>
          <p:cNvPicPr/>
          <p:nvPr/>
        </p:nvPicPr>
        <p:blipFill>
          <a:blip r:embed="rId4">
            <a:extLst>
              <a:ext uri="{28A0092B-C50C-407E-A947-70E740481C1C}">
                <a14:useLocalDpi xmlns:a14="http://schemas.microsoft.com/office/drawing/2010/main" val="0"/>
              </a:ext>
            </a:extLst>
          </a:blip>
          <a:stretch>
            <a:fillRect/>
          </a:stretch>
        </p:blipFill>
        <p:spPr>
          <a:xfrm>
            <a:off x="7758636" y="3056597"/>
            <a:ext cx="2847975" cy="3629025"/>
          </a:xfrm>
          <a:prstGeom prst="rect">
            <a:avLst/>
          </a:prstGeom>
        </p:spPr>
      </p:pic>
    </p:spTree>
    <p:extLst>
      <p:ext uri="{BB962C8B-B14F-4D97-AF65-F5344CB8AC3E}">
        <p14:creationId xmlns:p14="http://schemas.microsoft.com/office/powerpoint/2010/main" val="401661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Ci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i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4DF392C-D201-4335-BC06-05E8DA4E0E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D8CA2E-8B16-4096-95E2-945585B39723}">
  <ds:schemaRefs>
    <ds:schemaRef ds:uri="http://schemas.microsoft.com/sharepoint/v3/contenttype/forms"/>
  </ds:schemaRefs>
</ds:datastoreItem>
</file>

<file path=customXml/itemProps3.xml><?xml version="1.0" encoding="utf-8"?>
<ds:datastoreItem xmlns:ds="http://schemas.openxmlformats.org/officeDocument/2006/customXml" ds:itemID="{DEFDB075-32D3-45D6-B446-788704F8FD2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TM03457503[[fn=Citable]]</Template>
  <TotalTime>0</TotalTime>
  <Words>1305</Words>
  <Application>Microsoft Office PowerPoint</Application>
  <PresentationFormat>Panorámica</PresentationFormat>
  <Paragraphs>193</Paragraphs>
  <Slides>43</Slides>
  <Notes>21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43</vt:i4>
      </vt:variant>
    </vt:vector>
  </HeadingPairs>
  <TitlesOfParts>
    <vt:vector size="47" baseType="lpstr">
      <vt:lpstr>Calibri</vt:lpstr>
      <vt:lpstr>Century Gothic</vt:lpstr>
      <vt:lpstr>Wingdings 2</vt:lpstr>
      <vt:lpstr>Citable</vt:lpstr>
      <vt:lpstr>Instalación</vt:lpstr>
      <vt:lpstr>Problema</vt:lpstr>
      <vt:lpstr>Deberemos de tener en cuenta:</vt:lpstr>
      <vt:lpstr>Calle</vt:lpstr>
      <vt:lpstr>Instalación </vt:lpstr>
      <vt:lpstr>Presupuesto</vt:lpstr>
      <vt:lpstr>Subredes y distribución de IPs</vt:lpstr>
      <vt:lpstr>Subredes</vt:lpstr>
      <vt:lpstr>Distribución de IPs</vt:lpstr>
      <vt:lpstr>Distribución de IPs</vt:lpstr>
      <vt:lpstr>Edificio de la Policía Nacional</vt:lpstr>
      <vt:lpstr>Plano de instalación (Policía Nacional)</vt:lpstr>
      <vt:lpstr>Otros elementos de plano de instalación (Policía Nacional)</vt:lpstr>
      <vt:lpstr>Plano de instalación (Policía Nacional)</vt:lpstr>
      <vt:lpstr>Presupuesto (Policía Nacional)</vt:lpstr>
      <vt:lpstr>Edificio de la Policía Municipal</vt:lpstr>
      <vt:lpstr>Plano de instalación (Policía Municipal)</vt:lpstr>
      <vt:lpstr>Otros elementos de plano de instalación (Policía Municipal)</vt:lpstr>
      <vt:lpstr>Plano de instalación (Policía Municipal)</vt:lpstr>
      <vt:lpstr>Presupuesto (Policía Municipal)</vt:lpstr>
      <vt:lpstr>Edificio de Centro de Cálculo</vt:lpstr>
      <vt:lpstr>Plano de instalación (Centro de Cálculo)</vt:lpstr>
      <vt:lpstr>Plano de instalación (Centro de Cálculo)</vt:lpstr>
      <vt:lpstr>Presupuesto (Centro de Cálculo)</vt:lpstr>
      <vt:lpstr>Hardware que he utilizado</vt:lpstr>
      <vt:lpstr>Presentación de PowerPoint</vt:lpstr>
      <vt:lpstr>Presentación de PowerPoint</vt:lpstr>
      <vt:lpstr>Presupuestos</vt:lpstr>
      <vt:lpstr>Presentación de PowerPoint</vt:lpstr>
      <vt:lpstr>Presupuesto final:</vt:lpstr>
      <vt:lpstr>Prevención de riesgos laborales</vt:lpstr>
      <vt:lpstr>Daños en cada actividad:</vt:lpstr>
      <vt:lpstr>Medidas de prevención en el ámbito laboral:</vt:lpstr>
      <vt:lpstr>Medidas de prevención de los residuos:</vt:lpstr>
      <vt:lpstr>Presupuesto de Prevención de Riesgos Laborales</vt:lpstr>
      <vt:lpstr>Mapa físico y lógico</vt:lpstr>
      <vt:lpstr>Policía Nacional</vt:lpstr>
      <vt:lpstr>Policía Nacional</vt:lpstr>
      <vt:lpstr>Policía Municipal</vt:lpstr>
      <vt:lpstr>Policía Nacional</vt:lpstr>
      <vt:lpstr>Centro de Cálculo</vt:lpstr>
      <vt:lpstr>Centro de Cálculo</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2020-06-08T09:34:47Z</dcterms:created>
  <dcterms:modified xsi:type="dcterms:W3CDTF">2020-06-10T13:30:17Z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